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83" r:id="rId5"/>
    <p:sldId id="297" r:id="rId6"/>
    <p:sldId id="298" r:id="rId7"/>
    <p:sldId id="299" r:id="rId8"/>
    <p:sldId id="286" r:id="rId9"/>
    <p:sldId id="296" r:id="rId10"/>
    <p:sldId id="295" r:id="rId11"/>
    <p:sldId id="275" r:id="rId12"/>
    <p:sldId id="290" r:id="rId13"/>
    <p:sldId id="291" r:id="rId14"/>
    <p:sldId id="292" r:id="rId15"/>
    <p:sldId id="293" r:id="rId16"/>
    <p:sldId id="294" r:id="rId17"/>
    <p:sldId id="264" r:id="rId18"/>
    <p:sldId id="260" r:id="rId19"/>
    <p:sldId id="262" r:id="rId20"/>
    <p:sldId id="263" r:id="rId21"/>
    <p:sldId id="284" r:id="rId22"/>
    <p:sldId id="285" r:id="rId23"/>
    <p:sldId id="266" r:id="rId24"/>
    <p:sldId id="267" r:id="rId25"/>
    <p:sldId id="268" r:id="rId26"/>
    <p:sldId id="269" r:id="rId27"/>
    <p:sldId id="271" r:id="rId28"/>
    <p:sldId id="272" r:id="rId29"/>
    <p:sldId id="273" r:id="rId30"/>
    <p:sldId id="274" r:id="rId31"/>
    <p:sldId id="276" r:id="rId32"/>
    <p:sldId id="277" r:id="rId33"/>
    <p:sldId id="278" r:id="rId34"/>
    <p:sldId id="279" r:id="rId35"/>
    <p:sldId id="280" r:id="rId36"/>
    <p:sldId id="256" r:id="rId37"/>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3296810-A885-4BE3-A3E7-6D5BEEA58F35}"/>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85794" autoAdjust="0"/>
  </p:normalViewPr>
  <p:slideViewPr>
    <p:cSldViewPr snapToGrid="0">
      <p:cViewPr varScale="1">
        <p:scale>
          <a:sx n="111" d="100"/>
          <a:sy n="111" d="100"/>
        </p:scale>
        <p:origin x="588"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fr-FR" sz="1862" b="0" i="0" u="none" strike="noStrike" kern="1200" spc="0" baseline="0" noProof="0">
                <a:solidFill>
                  <a:schemeClr val="accent1"/>
                </a:solidFill>
                <a:latin typeface="+mn-lt"/>
                <a:ea typeface="+mn-ea"/>
                <a:cs typeface="+mn-cs"/>
              </a:defRPr>
            </a:pPr>
            <a:r>
              <a:rPr lang="fr-FR" noProof="0" dirty="0">
                <a:solidFill>
                  <a:schemeClr val="accent1"/>
                </a:solidFill>
              </a:rPr>
              <a:t>Chiffre d’affaires brut</a:t>
            </a:r>
          </a:p>
        </c:rich>
      </c:tx>
      <c:overlay val="0"/>
      <c:spPr>
        <a:noFill/>
        <a:ln>
          <a:noFill/>
        </a:ln>
        <a:effectLst/>
      </c:spPr>
      <c:txPr>
        <a:bodyPr rot="0" spcFirstLastPara="1" vertOverflow="ellipsis" vert="horz" wrap="square" anchor="ctr" anchorCtr="1"/>
        <a:lstStyle/>
        <a:p>
          <a:pPr>
            <a:defRPr lang="fr-FR" sz="1862" b="0" i="0" u="none" strike="noStrike" kern="1200" spc="0" baseline="0" noProof="0">
              <a:solidFill>
                <a:schemeClr val="accent1"/>
              </a:solidFill>
              <a:latin typeface="+mn-lt"/>
              <a:ea typeface="+mn-ea"/>
              <a:cs typeface="+mn-cs"/>
            </a:defRPr>
          </a:pPr>
          <a:endParaRPr lang="fr-FR"/>
        </a:p>
      </c:txPr>
    </c:title>
    <c:autoTitleDeleted val="0"/>
    <c:plotArea>
      <c:layout/>
      <c:barChart>
        <c:barDir val="col"/>
        <c:grouping val="clustered"/>
        <c:varyColors val="0"/>
        <c:ser>
          <c:idx val="0"/>
          <c:order val="0"/>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125-4870-AEB8-0A39E2D0577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B125-4870-AEB8-0A39E2D0577A}"/>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3-B125-4870-AEB8-0A39E2D0577A}"/>
              </c:ext>
            </c:extLst>
          </c:dPt>
          <c:val>
            <c:numRef>
              <c:f>Sheet1!$B$2:$B$6</c:f>
              <c:numCache>
                <c:formatCode>#,##0\ "€"</c:formatCode>
                <c:ptCount val="5"/>
                <c:pt idx="0">
                  <c:v>0</c:v>
                </c:pt>
                <c:pt idx="1">
                  <c:v>6750</c:v>
                </c:pt>
                <c:pt idx="2">
                  <c:v>33750</c:v>
                </c:pt>
                <c:pt idx="3">
                  <c:v>135000</c:v>
                </c:pt>
                <c:pt idx="4">
                  <c:v>270000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Série 1</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20AA</c:v>
                      </c:pt>
                      <c:pt idx="1">
                        <c:v>20AA</c:v>
                      </c:pt>
                      <c:pt idx="2">
                        <c:v>20AA</c:v>
                      </c:pt>
                      <c:pt idx="3">
                        <c:v>20AA</c:v>
                      </c:pt>
                      <c:pt idx="4">
                        <c:v>20AA</c:v>
                      </c:pt>
                    </c:strCache>
                  </c:strRef>
                </c15:cat>
              </c15:filteredCategoryTitle>
            </c:ext>
            <c:ext xmlns:c16="http://schemas.microsoft.com/office/drawing/2014/chart" uri="{C3380CC4-5D6E-409C-BE32-E72D297353CC}">
              <c16:uniqueId val="{00000000-B125-4870-AEB8-0A39E2D0577A}"/>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fr-FR"/>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fr-FR"/>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explosion val="6"/>
          <c:dPt>
            <c:idx val="0"/>
            <c:bubble3D val="0"/>
            <c:spPr>
              <a:solidFill>
                <a:schemeClr val="accent1"/>
              </a:solidFill>
              <a:ln w="19050">
                <a:noFill/>
              </a:ln>
              <a:effectLst/>
            </c:spPr>
            <c:extLst>
              <c:ext xmlns:c16="http://schemas.microsoft.com/office/drawing/2014/chart" uri="{C3380CC4-5D6E-409C-BE32-E72D297353CC}">
                <c16:uniqueId val="{00000001-85A0-4D08-B4CB-473E33CE814B}"/>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85A0-4D08-B4CB-473E33CE814B}"/>
              </c:ext>
            </c:extLst>
          </c:dPt>
          <c:dPt>
            <c:idx val="2"/>
            <c:bubble3D val="0"/>
            <c:spPr>
              <a:solidFill>
                <a:schemeClr val="accent3"/>
              </a:solidFill>
              <a:ln w="19050">
                <a:noFill/>
              </a:ln>
              <a:effectLst/>
            </c:spPr>
            <c:extLst>
              <c:ext xmlns:c16="http://schemas.microsoft.com/office/drawing/2014/chart" uri="{C3380CC4-5D6E-409C-BE32-E72D297353CC}">
                <c16:uniqueId val="{00000005-85A0-4D08-B4CB-473E33CE814B}"/>
              </c:ext>
            </c:extLst>
          </c:dPt>
          <c:dPt>
            <c:idx val="3"/>
            <c:bubble3D val="0"/>
            <c:spPr>
              <a:solidFill>
                <a:schemeClr val="accent4"/>
              </a:solidFill>
              <a:ln w="19050">
                <a:noFill/>
              </a:ln>
              <a:effectLst/>
            </c:spPr>
            <c:extLst>
              <c:ext xmlns:c16="http://schemas.microsoft.com/office/drawing/2014/chart" uri="{C3380CC4-5D6E-409C-BE32-E72D297353CC}">
                <c16:uniqueId val="{00000007-85A0-4D08-B4CB-473E33CE814B}"/>
              </c:ext>
            </c:extLst>
          </c:dPt>
          <c:dLbls>
            <c:dLbl>
              <c:idx val="0"/>
              <c:layout>
                <c:manualLayout>
                  <c:x val="0.12093018467257055"/>
                  <c:y val="0.209224064416892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5A0-4D08-B4CB-473E33CE814B}"/>
                </c:ext>
              </c:extLst>
            </c:dLbl>
            <c:dLbl>
              <c:idx val="1"/>
              <c:layout>
                <c:manualLayout>
                  <c:x val="-0.10671806009647235"/>
                  <c:y val="0.333496491978439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5A0-4D08-B4CB-473E33CE814B}"/>
                </c:ext>
              </c:extLst>
            </c:dLbl>
            <c:dLbl>
              <c:idx val="2"/>
              <c:layout>
                <c:manualLayout>
                  <c:x val="-0.15012099329993447"/>
                  <c:y val="-0.1535885161108646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5A0-4D08-B4CB-473E33CE814B}"/>
                </c:ext>
              </c:extLst>
            </c:dLbl>
            <c:dLbl>
              <c:idx val="3"/>
              <c:layout>
                <c:manualLayout>
                  <c:x val="0.26387797178882083"/>
                  <c:y val="-9.542821506656078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5A0-4D08-B4CB-473E33CE814B}"/>
                </c:ext>
              </c:extLst>
            </c:dLbl>
            <c:numFmt formatCode="#,##0\ &quot;€&quot;" sourceLinked="0"/>
            <c:spPr>
              <a:noFill/>
              <a:ln>
                <a:noFill/>
              </a:ln>
              <a:effectLst/>
            </c:spPr>
            <c:txPr>
              <a:bodyPr rot="0" spcFirstLastPara="1" vertOverflow="overflow" horzOverflow="overflow" vert="horz" wrap="square" lIns="0" tIns="0" rIns="0" bIns="0" anchor="ctr" anchorCtr="1">
                <a:spAutoFit/>
              </a:bodyPr>
              <a:lstStyle/>
              <a:p>
                <a:pPr>
                  <a:defRPr sz="1800" b="0" i="0" u="none" strike="noStrike" kern="1200" baseline="0">
                    <a:solidFill>
                      <a:schemeClr val="tx1"/>
                    </a:solidFill>
                    <a:latin typeface="+mj-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Ventes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Partie 1</c:v>
                      </c:pt>
                      <c:pt idx="1">
                        <c:v>Partie 2</c:v>
                      </c:pt>
                      <c:pt idx="2">
                        <c:v>Partie 3</c:v>
                      </c:pt>
                      <c:pt idx="3">
                        <c:v>Partie 4</c:v>
                      </c:pt>
                    </c:strCache>
                  </c:strRef>
                </c15:cat>
              </c15:filteredCategoryTitle>
            </c:ext>
            <c:ext xmlns:c16="http://schemas.microsoft.com/office/drawing/2014/chart" uri="{C3380CC4-5D6E-409C-BE32-E72D297353CC}">
              <c16:uniqueId val="{00000008-85A0-4D08-B4CB-473E33CE814B}"/>
            </c:ext>
          </c:extLst>
        </c:ser>
        <c:dLbls>
          <c:showLegendKey val="0"/>
          <c:showVal val="0"/>
          <c:showCatName val="0"/>
          <c:showSerName val="0"/>
          <c:showPercent val="0"/>
          <c:showBubbleSize val="0"/>
          <c:showLeaderLines val="0"/>
        </c:dLbls>
        <c:firstSliceAng val="16"/>
        <c:holeSize val="3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FD0644F-2FF3-4903-9CA9-8509D44BA1F4}" type="datetime1">
              <a:rPr lang="fr-FR" smtClean="0"/>
              <a:t>01/07/2023</a:t>
            </a:fld>
            <a:endParaRPr lang="fr-FR"/>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13BA463-A0CA-43DE-9FA4-89BDD055B6FB}" type="datetime1">
              <a:rPr lang="fr-FR" noProof="0" smtClean="0"/>
              <a:t>01/07/2023</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FDDBACE-0F8F-43FD-98F0-DEE13552DADA}" type="slidenum">
              <a:rPr lang="fr-FR" noProof="0" smtClean="0"/>
              <a:t>‹N°›</a:t>
            </a:fld>
            <a:endParaRPr lang="fr-FR" noProof="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image de diapositive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a:t>
            </a:fld>
            <a:endParaRPr lang="fr-FR"/>
          </a:p>
        </p:txBody>
      </p:sp>
    </p:spTree>
    <p:extLst>
      <p:ext uri="{BB962C8B-B14F-4D97-AF65-F5344CB8AC3E}">
        <p14:creationId xmlns:p14="http://schemas.microsoft.com/office/powerpoint/2010/main" val="192462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17</a:t>
            </a:fld>
            <a:endParaRPr lang="fr-FR"/>
          </a:p>
        </p:txBody>
      </p:sp>
    </p:spTree>
    <p:extLst>
      <p:ext uri="{BB962C8B-B14F-4D97-AF65-F5344CB8AC3E}">
        <p14:creationId xmlns:p14="http://schemas.microsoft.com/office/powerpoint/2010/main" val="96109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18</a:t>
            </a:fld>
            <a:endParaRPr lang="fr-FR"/>
          </a:p>
        </p:txBody>
      </p:sp>
    </p:spTree>
    <p:extLst>
      <p:ext uri="{BB962C8B-B14F-4D97-AF65-F5344CB8AC3E}">
        <p14:creationId xmlns:p14="http://schemas.microsoft.com/office/powerpoint/2010/main" val="427515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19</a:t>
            </a:fld>
            <a:endParaRPr lang="fr-FR"/>
          </a:p>
        </p:txBody>
      </p:sp>
    </p:spTree>
    <p:extLst>
      <p:ext uri="{BB962C8B-B14F-4D97-AF65-F5344CB8AC3E}">
        <p14:creationId xmlns:p14="http://schemas.microsoft.com/office/powerpoint/2010/main" val="68938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20</a:t>
            </a:fld>
            <a:endParaRPr lang="fr-FR"/>
          </a:p>
        </p:txBody>
      </p:sp>
    </p:spTree>
    <p:extLst>
      <p:ext uri="{BB962C8B-B14F-4D97-AF65-F5344CB8AC3E}">
        <p14:creationId xmlns:p14="http://schemas.microsoft.com/office/powerpoint/2010/main" val="3532833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21</a:t>
            </a:fld>
            <a:endParaRPr lang="fr-FR"/>
          </a:p>
        </p:txBody>
      </p:sp>
    </p:spTree>
    <p:extLst>
      <p:ext uri="{BB962C8B-B14F-4D97-AF65-F5344CB8AC3E}">
        <p14:creationId xmlns:p14="http://schemas.microsoft.com/office/powerpoint/2010/main" val="86626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22</a:t>
            </a:fld>
            <a:endParaRPr lang="fr-FR"/>
          </a:p>
        </p:txBody>
      </p:sp>
    </p:spTree>
    <p:extLst>
      <p:ext uri="{BB962C8B-B14F-4D97-AF65-F5344CB8AC3E}">
        <p14:creationId xmlns:p14="http://schemas.microsoft.com/office/powerpoint/2010/main" val="143337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23</a:t>
            </a:fld>
            <a:endParaRPr lang="fr-FR"/>
          </a:p>
        </p:txBody>
      </p:sp>
    </p:spTree>
    <p:extLst>
      <p:ext uri="{BB962C8B-B14F-4D97-AF65-F5344CB8AC3E}">
        <p14:creationId xmlns:p14="http://schemas.microsoft.com/office/powerpoint/2010/main" val="3950770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24</a:t>
            </a:fld>
            <a:endParaRPr lang="fr-FR"/>
          </a:p>
        </p:txBody>
      </p:sp>
    </p:spTree>
    <p:extLst>
      <p:ext uri="{BB962C8B-B14F-4D97-AF65-F5344CB8AC3E}">
        <p14:creationId xmlns:p14="http://schemas.microsoft.com/office/powerpoint/2010/main" val="2866983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25</a:t>
            </a:fld>
            <a:endParaRPr lang="fr-FR"/>
          </a:p>
        </p:txBody>
      </p:sp>
    </p:spTree>
    <p:extLst>
      <p:ext uri="{BB962C8B-B14F-4D97-AF65-F5344CB8AC3E}">
        <p14:creationId xmlns:p14="http://schemas.microsoft.com/office/powerpoint/2010/main" val="68980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26</a:t>
            </a:fld>
            <a:endParaRPr lang="fr-FR"/>
          </a:p>
        </p:txBody>
      </p:sp>
    </p:spTree>
    <p:extLst>
      <p:ext uri="{BB962C8B-B14F-4D97-AF65-F5344CB8AC3E}">
        <p14:creationId xmlns:p14="http://schemas.microsoft.com/office/powerpoint/2010/main" val="1558369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3</a:t>
            </a:fld>
            <a:endParaRPr lang="fr-FR"/>
          </a:p>
        </p:txBody>
      </p:sp>
    </p:spTree>
    <p:extLst>
      <p:ext uri="{BB962C8B-B14F-4D97-AF65-F5344CB8AC3E}">
        <p14:creationId xmlns:p14="http://schemas.microsoft.com/office/powerpoint/2010/main" val="1070255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27</a:t>
            </a:fld>
            <a:endParaRPr lang="fr-FR"/>
          </a:p>
        </p:txBody>
      </p:sp>
    </p:spTree>
    <p:extLst>
      <p:ext uri="{BB962C8B-B14F-4D97-AF65-F5344CB8AC3E}">
        <p14:creationId xmlns:p14="http://schemas.microsoft.com/office/powerpoint/2010/main" val="354850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28</a:t>
            </a:fld>
            <a:endParaRPr lang="fr-FR"/>
          </a:p>
        </p:txBody>
      </p:sp>
    </p:spTree>
    <p:extLst>
      <p:ext uri="{BB962C8B-B14F-4D97-AF65-F5344CB8AC3E}">
        <p14:creationId xmlns:p14="http://schemas.microsoft.com/office/powerpoint/2010/main" val="4169781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29</a:t>
            </a:fld>
            <a:endParaRPr lang="fr-FR"/>
          </a:p>
        </p:txBody>
      </p:sp>
    </p:spTree>
    <p:extLst>
      <p:ext uri="{BB962C8B-B14F-4D97-AF65-F5344CB8AC3E}">
        <p14:creationId xmlns:p14="http://schemas.microsoft.com/office/powerpoint/2010/main" val="3035767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30</a:t>
            </a:fld>
            <a:endParaRPr lang="fr-FR"/>
          </a:p>
        </p:txBody>
      </p:sp>
    </p:spTree>
    <p:extLst>
      <p:ext uri="{BB962C8B-B14F-4D97-AF65-F5344CB8AC3E}">
        <p14:creationId xmlns:p14="http://schemas.microsoft.com/office/powerpoint/2010/main" val="2970411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31</a:t>
            </a:fld>
            <a:endParaRPr lang="fr-FR"/>
          </a:p>
        </p:txBody>
      </p:sp>
    </p:spTree>
    <p:extLst>
      <p:ext uri="{BB962C8B-B14F-4D97-AF65-F5344CB8AC3E}">
        <p14:creationId xmlns:p14="http://schemas.microsoft.com/office/powerpoint/2010/main" val="827132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32</a:t>
            </a:fld>
            <a:endParaRPr lang="fr-FR"/>
          </a:p>
        </p:txBody>
      </p:sp>
    </p:spTree>
    <p:extLst>
      <p:ext uri="{BB962C8B-B14F-4D97-AF65-F5344CB8AC3E}">
        <p14:creationId xmlns:p14="http://schemas.microsoft.com/office/powerpoint/2010/main" val="2067622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33</a:t>
            </a:fld>
            <a:endParaRPr lang="fr-FR"/>
          </a:p>
        </p:txBody>
      </p:sp>
    </p:spTree>
    <p:extLst>
      <p:ext uri="{BB962C8B-B14F-4D97-AF65-F5344CB8AC3E}">
        <p14:creationId xmlns:p14="http://schemas.microsoft.com/office/powerpoint/2010/main" val="396665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5</a:t>
            </a:fld>
            <a:endParaRPr lang="fr-FR"/>
          </a:p>
        </p:txBody>
      </p:sp>
    </p:spTree>
    <p:extLst>
      <p:ext uri="{BB962C8B-B14F-4D97-AF65-F5344CB8AC3E}">
        <p14:creationId xmlns:p14="http://schemas.microsoft.com/office/powerpoint/2010/main" val="52285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8</a:t>
            </a:fld>
            <a:endParaRPr lang="fr-FR"/>
          </a:p>
        </p:txBody>
      </p:sp>
    </p:spTree>
    <p:extLst>
      <p:ext uri="{BB962C8B-B14F-4D97-AF65-F5344CB8AC3E}">
        <p14:creationId xmlns:p14="http://schemas.microsoft.com/office/powerpoint/2010/main" val="1667814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9</a:t>
            </a:fld>
            <a:endParaRPr lang="fr-FR"/>
          </a:p>
        </p:txBody>
      </p:sp>
    </p:spTree>
    <p:extLst>
      <p:ext uri="{BB962C8B-B14F-4D97-AF65-F5344CB8AC3E}">
        <p14:creationId xmlns:p14="http://schemas.microsoft.com/office/powerpoint/2010/main" val="308349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EFDDBACE-0F8F-43FD-98F0-DEE13552DADA}" type="slidenum">
              <a:rPr lang="fr-FR" smtClean="0"/>
              <a:t>10</a:t>
            </a:fld>
            <a:endParaRPr lang="fr-FR"/>
          </a:p>
        </p:txBody>
      </p:sp>
    </p:spTree>
    <p:extLst>
      <p:ext uri="{BB962C8B-B14F-4D97-AF65-F5344CB8AC3E}">
        <p14:creationId xmlns:p14="http://schemas.microsoft.com/office/powerpoint/2010/main" val="3535456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14</a:t>
            </a:fld>
            <a:endParaRPr lang="fr-FR"/>
          </a:p>
        </p:txBody>
      </p:sp>
    </p:spTree>
    <p:extLst>
      <p:ext uri="{BB962C8B-B14F-4D97-AF65-F5344CB8AC3E}">
        <p14:creationId xmlns:p14="http://schemas.microsoft.com/office/powerpoint/2010/main" val="3372306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15</a:t>
            </a:fld>
            <a:endParaRPr lang="fr-FR"/>
          </a:p>
        </p:txBody>
      </p:sp>
    </p:spTree>
    <p:extLst>
      <p:ext uri="{BB962C8B-B14F-4D97-AF65-F5344CB8AC3E}">
        <p14:creationId xmlns:p14="http://schemas.microsoft.com/office/powerpoint/2010/main" val="428674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FDDBACE-0F8F-43FD-98F0-DEE13552DADA}" type="slidenum">
              <a:rPr lang="fr-FR" smtClean="0"/>
              <a:t>16</a:t>
            </a:fld>
            <a:endParaRPr lang="fr-FR"/>
          </a:p>
        </p:txBody>
      </p:sp>
    </p:spTree>
    <p:extLst>
      <p:ext uri="{BB962C8B-B14F-4D97-AF65-F5344CB8AC3E}">
        <p14:creationId xmlns:p14="http://schemas.microsoft.com/office/powerpoint/2010/main" val="20491336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ande introduction">
    <p:bg>
      <p:bgPr>
        <a:solidFill>
          <a:schemeClr val="bg1">
            <a:lumMod val="95000"/>
          </a:schemeClr>
        </a:solidFill>
        <a:effectLst/>
      </p:bgPr>
    </p:bg>
    <p:spTree>
      <p:nvGrpSpPr>
        <p:cNvPr id="1" name=""/>
        <p:cNvGrpSpPr/>
        <p:nvPr/>
      </p:nvGrpSpPr>
      <p:grpSpPr>
        <a:xfrm>
          <a:off x="0" y="0"/>
          <a:ext cx="0" cy="0"/>
          <a:chOff x="0" y="0"/>
          <a:chExt cx="0" cy="0"/>
        </a:xfrm>
      </p:grpSpPr>
      <p:sp>
        <p:nvSpPr>
          <p:cNvPr id="18" name="Forme libre : Form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12" name="Espace réservé du contenu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9562CB52-4C6A-4211-B67A-762BFD7F8FF3}"/>
              </a:ext>
            </a:extLst>
          </p:cNvPr>
          <p:cNvSpPr>
            <a:spLocks noGrp="1"/>
          </p:cNvSpPr>
          <p:nvPr>
            <p:ph type="ftr" sz="quarter" idx="14"/>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23" name="Espace réservé d’image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rtlCol="0" anchor="t">
            <a:noAutofit/>
          </a:bodyPr>
          <a:lstStyle>
            <a:lvl1pPr marL="0" indent="0" algn="ctr">
              <a:buNone/>
              <a:defRPr sz="1100" i="1">
                <a:solidFill>
                  <a:schemeClr val="tx1"/>
                </a:solidFill>
                <a:latin typeface="+mn-lt"/>
                <a:cs typeface="Times New Roman" panose="02020603050405020304" pitchFamily="18" charset="0"/>
              </a:defRPr>
            </a:lvl1pPr>
          </a:lstStyle>
          <a:p>
            <a:pPr rtl="0"/>
            <a:r>
              <a:rPr lang="fr-FR" noProof="0"/>
              <a:t>Insérez ou glissez-déplacez </a:t>
            </a:r>
            <a:br>
              <a:rPr lang="fr-FR" noProof="0"/>
            </a:br>
            <a:r>
              <a:rPr lang="fr-FR" noProof="0"/>
              <a:t>Votre photo</a:t>
            </a:r>
          </a:p>
        </p:txBody>
      </p:sp>
      <p:sp>
        <p:nvSpPr>
          <p:cNvPr id="20" name="Titr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21" name="Sous-titre 2">
            <a:extLst>
              <a:ext uri="{FF2B5EF4-FFF2-40B4-BE49-F238E27FC236}">
                <a16:creationId xmlns:a16="http://schemas.microsoft.com/office/drawing/2014/main" id="{B243D003-5AB8-421B-BD18-42CA03E14B9D}"/>
              </a:ext>
            </a:extLst>
          </p:cNvPr>
          <p:cNvSpPr>
            <a:spLocks noGrp="1"/>
          </p:cNvSpPr>
          <p:nvPr>
            <p:ph type="subTitle" idx="1" hasCustomPrompt="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pour modifier le style des sous-titres du masque</a:t>
            </a:r>
          </a:p>
        </p:txBody>
      </p:sp>
      <p:pic>
        <p:nvPicPr>
          <p:cNvPr id="24" name="Imag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518559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nds nombres-Option 2">
    <p:spTree>
      <p:nvGrpSpPr>
        <p:cNvPr id="1" name=""/>
        <p:cNvGrpSpPr/>
        <p:nvPr/>
      </p:nvGrpSpPr>
      <p:grpSpPr>
        <a:xfrm>
          <a:off x="0" y="0"/>
          <a:ext cx="0" cy="0"/>
          <a:chOff x="0" y="0"/>
          <a:chExt cx="0" cy="0"/>
        </a:xfrm>
      </p:grpSpPr>
      <p:sp>
        <p:nvSpPr>
          <p:cNvPr id="21" name="Forme libre : Form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pPr rtl="0"/>
            <a:endParaRPr lang="fr-FR" noProof="0"/>
          </a:p>
        </p:txBody>
      </p:sp>
      <p:sp>
        <p:nvSpPr>
          <p:cNvPr id="20" name="Forme libre : Form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8" name="Espace réservé du texte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9" name="Espace réservé du texte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rtl="0"/>
            <a:r>
              <a:rPr lang="fr-FR" noProof="0"/>
              <a:t>En-tête de section</a:t>
            </a:r>
          </a:p>
        </p:txBody>
      </p:sp>
      <p:sp>
        <p:nvSpPr>
          <p:cNvPr id="19" name="Forme libre : Form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pPr rtl="0"/>
            <a:endParaRPr lang="fr-FR" noProof="0"/>
          </a:p>
        </p:txBody>
      </p:sp>
      <p:sp>
        <p:nvSpPr>
          <p:cNvPr id="6" name="Espace réservé du texte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rtlCol="0"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En-tête de section</a:t>
            </a:r>
          </a:p>
        </p:txBody>
      </p:sp>
      <p:sp>
        <p:nvSpPr>
          <p:cNvPr id="10" name="Espace réservé du texte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rtlCol="0"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3" name="Espace réservé du contenu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1" name="Espace réservé du texte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2</a:t>
            </a:r>
          </a:p>
        </p:txBody>
      </p:sp>
      <p:sp>
        <p:nvSpPr>
          <p:cNvPr id="14" name="Espace réservé du texte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12" name="Espace réservé du texte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rtl="0"/>
            <a:r>
              <a:rPr lang="fr-FR" noProof="0"/>
              <a:t>3</a:t>
            </a:r>
          </a:p>
        </p:txBody>
      </p:sp>
      <p:sp>
        <p:nvSpPr>
          <p:cNvPr id="15" name="Espace réservé du texte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rtlCol="0"/>
          <a:lstStyle>
            <a:lvl1pPr marL="0" indent="0" algn="ctr">
              <a:buFont typeface="Arial" panose="020B0604020202020204" pitchFamily="34" charset="0"/>
              <a:buNone/>
              <a:defRPr sz="1400">
                <a:solidFill>
                  <a:schemeClr val="bg1"/>
                </a:solidFill>
              </a:defRPr>
            </a:lvl1pPr>
          </a:lstStyle>
          <a:p>
            <a:pPr lvl="0" rtl="0"/>
            <a:r>
              <a:rPr lang="fr-FR" noProof="0"/>
              <a:t>Description de la section</a:t>
            </a:r>
          </a:p>
        </p:txBody>
      </p:sp>
      <p:sp>
        <p:nvSpPr>
          <p:cNvPr id="4" name="Titre 3">
            <a:extLst>
              <a:ext uri="{FF2B5EF4-FFF2-40B4-BE49-F238E27FC236}">
                <a16:creationId xmlns:a16="http://schemas.microsoft.com/office/drawing/2014/main" id="{F81CA826-63B3-43E6-99A0-25895892FF1D}"/>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8091642-7CB0-45CD-82C4-9EBAD3FAEA11}"/>
              </a:ext>
            </a:extLst>
          </p:cNvPr>
          <p:cNvSpPr>
            <a:spLocks noGrp="1"/>
          </p:cNvSpPr>
          <p:nvPr>
            <p:ph type="ftr" sz="quarter" idx="35"/>
          </p:nvPr>
        </p:nvSpPr>
        <p:spPr/>
        <p:txBody>
          <a:bodyPr rtlCol="0"/>
          <a:lstStyle/>
          <a:p>
            <a:pPr rtl="0"/>
            <a:endParaRPr lang="fr-FR" noProof="0"/>
          </a:p>
        </p:txBody>
      </p:sp>
      <p:sp>
        <p:nvSpPr>
          <p:cNvPr id="17" name="Espace réservé du numéro de diapositive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8" name="Espace réservé du texte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grpSp>
        <p:nvGrpSpPr>
          <p:cNvPr id="192" name="Groupe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orme libre : Form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nvGrpSpPr>
            <p:cNvPr id="182" name="Groupe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orme libre : Form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4" name="Forme libre : Form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5" name="Forme libre : Form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6" name="Forme libre : Form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8" name="Forme libre : Form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89" name="Forme libre : Form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0" name="Forme libre : Form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pPr rtl="0"/>
                <a:endParaRPr lang="fr-FR" noProof="0"/>
              </a:p>
            </p:txBody>
          </p:sp>
          <p:sp>
            <p:nvSpPr>
              <p:cNvPr id="191" name="Forme libre : Form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pPr rtl="0"/>
                <a:endParaRPr lang="fr-FR" noProof="0"/>
              </a:p>
            </p:txBody>
          </p:sp>
        </p:grpSp>
      </p:grpSp>
    </p:spTree>
    <p:extLst>
      <p:ext uri="{BB962C8B-B14F-4D97-AF65-F5344CB8AC3E}">
        <p14:creationId xmlns:p14="http://schemas.microsoft.com/office/powerpoint/2010/main" val="387764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space de marché">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Espace réservé du texte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0" name="Espace réservé du texte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rtlCol="0"/>
          <a:lstStyle>
            <a:lvl1pPr marL="0" indent="0" algn="ct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1" name="Espace réservé du texte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rtlCol="0"/>
          <a:lstStyle>
            <a:lvl1pPr marL="0" indent="0" algn="l">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12" name="Espace réservé du texte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rtlCol="0"/>
          <a:lstStyle>
            <a:lvl1pPr marL="0" indent="0" algn="r">
              <a:buFont typeface="Arial" panose="020B0604020202020204" pitchFamily="34" charset="0"/>
              <a:buNone/>
              <a:defRPr sz="1400">
                <a:solidFill>
                  <a:schemeClr val="tx1">
                    <a:lumMod val="75000"/>
                    <a:lumOff val="25000"/>
                  </a:schemeClr>
                </a:solidFill>
              </a:defRPr>
            </a:lvl1pPr>
          </a:lstStyle>
          <a:p>
            <a:pPr lvl="0" rtl="0"/>
            <a:r>
              <a:rPr lang="fr-FR" noProof="0"/>
              <a:t>Titre quadrant</a:t>
            </a:r>
          </a:p>
        </p:txBody>
      </p:sp>
      <p:sp>
        <p:nvSpPr>
          <p:cNvPr id="4" name="Titr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0427A446-62BF-4F99-BF28-8B764B71F115}"/>
              </a:ext>
            </a:extLst>
          </p:cNvPr>
          <p:cNvSpPr>
            <a:spLocks noGrp="1"/>
          </p:cNvSpPr>
          <p:nvPr>
            <p:ph type="ftr" sz="quarter" idx="18"/>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rtlCol="0"/>
          <a:lstStyle>
            <a:lvl1pPr algn="ctr">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2430366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onnes encadrées">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orme libre : Form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3" name="Forme libre : Form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10" name="Espace réservé du contenu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1</a:t>
            </a:r>
          </a:p>
        </p:txBody>
      </p:sp>
      <p:sp>
        <p:nvSpPr>
          <p:cNvPr id="6" name="Espace réservé du contenu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contenu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section 2</a:t>
            </a:r>
          </a:p>
        </p:txBody>
      </p:sp>
      <p:sp>
        <p:nvSpPr>
          <p:cNvPr id="8" name="Espace réservé du contenu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rtlCol="0" anchor="ctr"/>
          <a:lstStyle>
            <a:lvl1pPr marL="0" indent="0" algn="ctr">
              <a:buNone/>
              <a:defRPr>
                <a:solidFill>
                  <a:schemeClr val="tx1"/>
                </a:solidFill>
              </a:defRPr>
            </a:lvl1pPr>
          </a:lstStyle>
          <a:p>
            <a:pPr lvl="0" rtl="0"/>
            <a:r>
              <a:rPr lang="fr-FR" noProof="0"/>
              <a:t>Titre de la section 3</a:t>
            </a:r>
          </a:p>
        </p:txBody>
      </p:sp>
      <p:sp>
        <p:nvSpPr>
          <p:cNvPr id="9" name="Espace réservé du contenu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rtlCol="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Titre 3">
            <a:extLst>
              <a:ext uri="{FF2B5EF4-FFF2-40B4-BE49-F238E27FC236}">
                <a16:creationId xmlns:a16="http://schemas.microsoft.com/office/drawing/2014/main" id="{F23BA81C-7A11-4162-B12D-09C177941F5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A1EBB99-4F8E-4B62-91DA-789AF746F861}"/>
              </a:ext>
            </a:extLst>
          </p:cNvPr>
          <p:cNvSpPr>
            <a:spLocks noGrp="1"/>
          </p:cNvSpPr>
          <p:nvPr>
            <p:ph type="ftr" sz="quarter" idx="19"/>
          </p:nvPr>
        </p:nvSpPr>
        <p:spPr/>
        <p:txBody>
          <a:bodyPr rtlCol="0"/>
          <a:lstStyle/>
          <a:p>
            <a:pPr rtl="0"/>
            <a:endParaRPr lang="fr-FR" noProof="0"/>
          </a:p>
        </p:txBody>
      </p:sp>
      <p:sp>
        <p:nvSpPr>
          <p:cNvPr id="16" name="Espace réservé du numéro de diapositive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7" name="Espace réservé du texte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24" name="Forme libre : Form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6" name="Flèche : Droite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Forme libre : Form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pPr rtl="0"/>
            <a:endParaRPr lang="fr-FR" noProof="0"/>
          </a:p>
        </p:txBody>
      </p:sp>
      <p:sp>
        <p:nvSpPr>
          <p:cNvPr id="29" name="Flèche : Droite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Tree>
    <p:extLst>
      <p:ext uri="{BB962C8B-B14F-4D97-AF65-F5344CB8AC3E}">
        <p14:creationId xmlns:p14="http://schemas.microsoft.com/office/powerpoint/2010/main" val="470484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ronologie">
    <p:spTree>
      <p:nvGrpSpPr>
        <p:cNvPr id="1" name=""/>
        <p:cNvGrpSpPr/>
        <p:nvPr/>
      </p:nvGrpSpPr>
      <p:grpSpPr>
        <a:xfrm>
          <a:off x="0" y="0"/>
          <a:ext cx="0" cy="0"/>
          <a:chOff x="0" y="0"/>
          <a:chExt cx="0" cy="0"/>
        </a:xfrm>
      </p:grpSpPr>
      <p:cxnSp>
        <p:nvCxnSpPr>
          <p:cNvPr id="13" name="Connecteur droit avec flèche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u texte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15" name="Espace réservé du texte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6" name="Espace réservé du texte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7" name="Espace réservé du texte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8" name="Espace réservé du texte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19" name="Espace réservé du texte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fr-FR" noProof="0"/>
              <a:t>Année</a:t>
            </a:r>
          </a:p>
        </p:txBody>
      </p:sp>
      <p:sp>
        <p:nvSpPr>
          <p:cNvPr id="20" name="Espace réservé du texte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1" name="Espace réservé du texte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2" name="Espace réservé du texte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3" name="Espace réservé du texte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4" name="Espace réservé du texte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5" name="Espace réservé du texte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6" name="Espace réservé du texte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7" name="Espace réservé du texte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8" name="Espace réservé du texte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29" name="Espace réservé du texte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0" name="Espace réservé du texte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1" name="Espace réservé du texte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2" name="Espace réservé du texte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3" name="Espace réservé du texte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4" name="Espace réservé du texte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5" name="Espace réservé du texte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6" name="Espace réservé du texte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37" name="Espace réservé du texte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rtlCol="0"/>
          <a:lstStyle>
            <a:lvl1pPr marL="0" indent="0" algn="ctr">
              <a:buNone/>
              <a:defRPr sz="1200">
                <a:solidFill>
                  <a:schemeClr val="tx1">
                    <a:lumMod val="50000"/>
                    <a:lumOff val="50000"/>
                  </a:schemeClr>
                </a:solidFill>
              </a:defRPr>
            </a:lvl1pPr>
          </a:lstStyle>
          <a:p>
            <a:pPr lvl="0" rtl="0"/>
            <a:r>
              <a:rPr lang="fr-FR" noProof="0"/>
              <a:t>MM</a:t>
            </a:r>
          </a:p>
        </p:txBody>
      </p:sp>
      <p:sp>
        <p:nvSpPr>
          <p:cNvPr id="40" name="Espace réservé du texte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rtlCol="0" anchor="t"/>
          <a:lstStyle>
            <a:lvl1pPr marL="0" indent="0" algn="ctr">
              <a:buNone/>
              <a:defRPr sz="1600"/>
            </a:lvl1pPr>
          </a:lstStyle>
          <a:p>
            <a:pPr lvl="0" rtl="0"/>
            <a:r>
              <a:rPr lang="fr-FR" noProof="0"/>
              <a:t>Titre de l’élément</a:t>
            </a:r>
          </a:p>
        </p:txBody>
      </p:sp>
      <p:sp>
        <p:nvSpPr>
          <p:cNvPr id="41" name="Espace réservé du texte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rtlCol="0"/>
          <a:lstStyle>
            <a:lvl1pPr marL="0" indent="0" algn="ctr">
              <a:buNone/>
              <a:defRPr sz="1200">
                <a:solidFill>
                  <a:schemeClr val="tx1">
                    <a:lumMod val="50000"/>
                    <a:lumOff val="50000"/>
                  </a:schemeClr>
                </a:solidFill>
              </a:defRPr>
            </a:lvl1pPr>
          </a:lstStyle>
          <a:p>
            <a:pPr lvl="0" rtl="0"/>
            <a:r>
              <a:rPr lang="fr-FR" noProof="0"/>
              <a:t>Mois, Année</a:t>
            </a:r>
          </a:p>
        </p:txBody>
      </p:sp>
      <p:sp>
        <p:nvSpPr>
          <p:cNvPr id="4" name="Titre 3">
            <a:extLst>
              <a:ext uri="{FF2B5EF4-FFF2-40B4-BE49-F238E27FC236}">
                <a16:creationId xmlns:a16="http://schemas.microsoft.com/office/drawing/2014/main" id="{FF08EDE7-4EEE-467B-88CF-BC73746F06BD}"/>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4630003-5A43-4FEC-9F17-942E20FB1019}"/>
              </a:ext>
            </a:extLst>
          </p:cNvPr>
          <p:cNvSpPr>
            <a:spLocks noGrp="1"/>
          </p:cNvSpPr>
          <p:nvPr>
            <p:ph type="ftr" sz="quarter" idx="61"/>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39" name="Espace réservé du texte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09005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mbres de l’équipe 3">
    <p:spTree>
      <p:nvGrpSpPr>
        <p:cNvPr id="1" name=""/>
        <p:cNvGrpSpPr/>
        <p:nvPr/>
      </p:nvGrpSpPr>
      <p:grpSpPr>
        <a:xfrm>
          <a:off x="0" y="0"/>
          <a:ext cx="0" cy="0"/>
          <a:chOff x="0" y="0"/>
          <a:chExt cx="0" cy="0"/>
        </a:xfrm>
      </p:grpSpPr>
      <p:sp>
        <p:nvSpPr>
          <p:cNvPr id="28" name="Forme libre : Form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9" name="Forme libre : Form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27" name="Espace réservé d’image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6" name="Espace réservé d’image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25" name="Espace réservé d’image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39" name="Espace réservé du texte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2" name="Espace réservé du texte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3" name="Espace réservé du texte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5" name="Espace réservé du texte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46" name="Espace réservé du texte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47" name="Espace réservé du texte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Fonction</a:t>
            </a:r>
          </a:p>
        </p:txBody>
      </p:sp>
      <p:sp>
        <p:nvSpPr>
          <p:cNvPr id="49" name="Espace réservé du texte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rtlCol="0" anchor="b"/>
          <a:lstStyle>
            <a:lvl1pPr marL="0" indent="0" algn="l">
              <a:buFont typeface="Arial" panose="020B0604020202020204" pitchFamily="34" charset="0"/>
              <a:buNone/>
              <a:defRPr sz="2400"/>
            </a:lvl1pPr>
          </a:lstStyle>
          <a:p>
            <a:pPr lvl="0" rtl="0"/>
            <a:r>
              <a:rPr lang="fr-FR" noProof="0"/>
              <a:t>Nom</a:t>
            </a:r>
          </a:p>
        </p:txBody>
      </p:sp>
      <p:sp>
        <p:nvSpPr>
          <p:cNvPr id="50" name="Espace réservé du texte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rtlCol="0"/>
          <a:lstStyle>
            <a:lvl1pPr marL="0" indent="0" algn="l">
              <a:buNone/>
              <a:defRPr sz="1400">
                <a:solidFill>
                  <a:schemeClr val="tx1">
                    <a:lumMod val="95000"/>
                    <a:lumOff val="5000"/>
                  </a:schemeClr>
                </a:solidFill>
              </a:defRPr>
            </a:lvl1pPr>
          </a:lstStyle>
          <a:p>
            <a:pPr lvl="0" rtl="0"/>
            <a:r>
              <a:rPr lang="fr-FR" noProof="0"/>
              <a:t>Courte biographie</a:t>
            </a:r>
          </a:p>
        </p:txBody>
      </p:sp>
      <p:sp>
        <p:nvSpPr>
          <p:cNvPr id="51" name="Espace réservé du texte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rtlCol="0"/>
          <a:lstStyle>
            <a:lvl1pPr marL="0" indent="0" algn="l">
              <a:buFont typeface="Arial" panose="020B0604020202020204" pitchFamily="34" charset="0"/>
              <a:buNone/>
              <a:defRPr sz="1400">
                <a:solidFill>
                  <a:schemeClr val="tx1">
                    <a:lumMod val="95000"/>
                    <a:lumOff val="5000"/>
                  </a:schemeClr>
                </a:solidFill>
              </a:defRPr>
            </a:lvl1pPr>
          </a:lstStyle>
          <a:p>
            <a:pPr lvl="0" rtl="0"/>
            <a:r>
              <a:rPr lang="fr-FR" noProof="0"/>
              <a:t>Titre</a:t>
            </a:r>
          </a:p>
        </p:txBody>
      </p:sp>
      <p:sp>
        <p:nvSpPr>
          <p:cNvPr id="4" name="Titre 3">
            <a:extLst>
              <a:ext uri="{FF2B5EF4-FFF2-40B4-BE49-F238E27FC236}">
                <a16:creationId xmlns:a16="http://schemas.microsoft.com/office/drawing/2014/main" id="{2237E213-4C0E-46AD-9E3B-F87160D09349}"/>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C849904D-8239-4368-AB17-342FCD53F7FF}"/>
              </a:ext>
            </a:extLst>
          </p:cNvPr>
          <p:cNvSpPr>
            <a:spLocks noGrp="1"/>
          </p:cNvSpPr>
          <p:nvPr>
            <p:ph type="ftr" sz="quarter" idx="4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1" name="Espace réservé du texte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30" name="Imag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643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mbres de l’équipe 6">
    <p:spTree>
      <p:nvGrpSpPr>
        <p:cNvPr id="1" name=""/>
        <p:cNvGrpSpPr/>
        <p:nvPr/>
      </p:nvGrpSpPr>
      <p:grpSpPr>
        <a:xfrm>
          <a:off x="0" y="0"/>
          <a:ext cx="0" cy="0"/>
          <a:chOff x="0" y="0"/>
          <a:chExt cx="0" cy="0"/>
        </a:xfrm>
      </p:grpSpPr>
      <p:grpSp>
        <p:nvGrpSpPr>
          <p:cNvPr id="8" name="Groupe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orme libre : Form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49" name="Forme libre : Form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grpSp>
      <p:sp>
        <p:nvSpPr>
          <p:cNvPr id="47" name="Espace réservé d’image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6" name="Espace réservé d’image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5" name="Espace réservé d’image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4" name="Espace réservé d’image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3" name="Espace réservé d’image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42" name="Espace réservé d’image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rtl="0"/>
            <a:r>
              <a:rPr lang="fr-FR" noProof="0"/>
              <a:t>Photo de profil</a:t>
            </a:r>
          </a:p>
        </p:txBody>
      </p:sp>
      <p:sp>
        <p:nvSpPr>
          <p:cNvPr id="18" name="Espace réservé du texte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19" name="Espace réservé du texte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36" name="Espace réservé du texte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37" name="Espace réservé du texte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0" name="Espace réservé du texte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41" name="Espace réservé du texte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2" name="Espace réservé du texte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3" name="Espace réservé du texte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7" name="Espace réservé du texte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58" name="Espace réservé du texte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59" name="Espace réservé du texte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rtlCol="0" anchor="b"/>
          <a:lstStyle>
            <a:lvl1pPr marL="0" indent="0" algn="l">
              <a:buFont typeface="Arial" panose="020B0604020202020204" pitchFamily="34" charset="0"/>
              <a:buNone/>
              <a:defRPr sz="2400"/>
            </a:lvl1pPr>
          </a:lstStyle>
          <a:p>
            <a:pPr lvl="0" rtl="0"/>
            <a:r>
              <a:rPr lang="fr-FR" noProof="0"/>
              <a:t>Nom complet</a:t>
            </a:r>
          </a:p>
        </p:txBody>
      </p:sp>
      <p:sp>
        <p:nvSpPr>
          <p:cNvPr id="60" name="Espace réservé du texte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rtlCol="0"/>
          <a:lstStyle>
            <a:lvl1pPr marL="0" indent="0" algn="l">
              <a:buNone/>
              <a:defRPr sz="1400">
                <a:solidFill>
                  <a:schemeClr val="tx1">
                    <a:lumMod val="50000"/>
                    <a:lumOff val="50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F95F1F7-9083-4904-84DE-45613FFE595C}"/>
              </a:ext>
            </a:extLst>
          </p:cNvPr>
          <p:cNvSpPr>
            <a:spLocks noGrp="1"/>
          </p:cNvSpPr>
          <p:nvPr>
            <p:ph type="title"/>
          </p:nvPr>
        </p:nvSpPr>
        <p:spPr/>
        <p:txBody>
          <a:bodyPr rtlCol="0"/>
          <a:lstStyle/>
          <a:p>
            <a:pPr rtl="0"/>
            <a:r>
              <a:rPr lang="fr-FR" noProof="0"/>
              <a:t>Modifiez le style du titre</a:t>
            </a:r>
          </a:p>
        </p:txBody>
      </p:sp>
      <p:sp>
        <p:nvSpPr>
          <p:cNvPr id="6" name="Espace réservé du pied de page 5">
            <a:extLst>
              <a:ext uri="{FF2B5EF4-FFF2-40B4-BE49-F238E27FC236}">
                <a16:creationId xmlns:a16="http://schemas.microsoft.com/office/drawing/2014/main" id="{FB3D0B9A-C8E8-493F-8E91-FA4BB27406D2}"/>
              </a:ext>
            </a:extLst>
          </p:cNvPr>
          <p:cNvSpPr>
            <a:spLocks noGrp="1"/>
          </p:cNvSpPr>
          <p:nvPr>
            <p:ph type="ftr" sz="quarter" idx="62"/>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7" name="Espace réservé du texte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pic>
        <p:nvPicPr>
          <p:cNvPr id="50" name="Imag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3212893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_En-tête de section avec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rtlCol="0"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pPr rtl="0"/>
            <a:r>
              <a:rPr lang="fr-FR" noProof="0"/>
              <a:t>Merci </a:t>
            </a:r>
            <a:br>
              <a:rPr lang="fr-FR" noProof="0"/>
            </a:br>
            <a:r>
              <a:rPr lang="fr-FR" noProof="0"/>
              <a:t>Vous</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lvl1pPr>
              <a:defRPr>
                <a:solidFill>
                  <a:schemeClr val="bg1"/>
                </a:solidFill>
              </a:defRPr>
            </a:lvl1pPr>
          </a:lstStyle>
          <a:p>
            <a:pPr rtl="0"/>
            <a:fld id="{B67B645E-C5E5-4727-B977-D372A0AA71D9}" type="slidenum">
              <a:rPr lang="fr-FR" noProof="0" smtClean="0"/>
              <a:pPr/>
              <a:t>‹N°›</a:t>
            </a:fld>
            <a:endParaRPr lang="fr-FR" noProof="0"/>
          </a:p>
        </p:txBody>
      </p:sp>
      <p:sp>
        <p:nvSpPr>
          <p:cNvPr id="9" name="Sous-titr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rtlCol="0"/>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Nom complet</a:t>
            </a:r>
          </a:p>
        </p:txBody>
      </p:sp>
      <p:sp>
        <p:nvSpPr>
          <p:cNvPr id="12" name="Espace réservé du texte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rtlCol="0"/>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Téléphone</a:t>
            </a:r>
          </a:p>
        </p:txBody>
      </p:sp>
      <p:sp>
        <p:nvSpPr>
          <p:cNvPr id="13" name="Espace réservé du texte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rtlCol="0"/>
          <a:lstStyle>
            <a:lvl1pPr marL="0" indent="0" algn="r">
              <a:buNone/>
              <a:defRPr sz="1600">
                <a:solidFill>
                  <a:schemeClr val="bg1"/>
                </a:solidFill>
              </a:defRPr>
            </a:lvl1pPr>
          </a:lstStyle>
          <a:p>
            <a:pPr lvl="0" rtl="0"/>
            <a:r>
              <a:rPr lang="fr-FR" noProof="0"/>
              <a:t>E-mail</a:t>
            </a:r>
          </a:p>
        </p:txBody>
      </p:sp>
      <p:sp>
        <p:nvSpPr>
          <p:cNvPr id="15" name="Espace réservé du texte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rtlCol="0"/>
          <a:lstStyle>
            <a:lvl1pPr marL="0" indent="0" algn="r">
              <a:buNone/>
              <a:defRPr sz="1600">
                <a:solidFill>
                  <a:schemeClr val="bg1"/>
                </a:solidFill>
              </a:defRPr>
            </a:lvl1pPr>
          </a:lstStyle>
          <a:p>
            <a:pPr lvl="0" rtl="0"/>
            <a:r>
              <a:rPr lang="fr-FR" noProof="0"/>
              <a:t>Site web</a:t>
            </a:r>
          </a:p>
        </p:txBody>
      </p:sp>
      <p:pic>
        <p:nvPicPr>
          <p:cNvPr id="17" name="Imag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658187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Tree>
    <p:extLst>
      <p:ext uri="{BB962C8B-B14F-4D97-AF65-F5344CB8AC3E}">
        <p14:creationId xmlns:p14="http://schemas.microsoft.com/office/powerpoint/2010/main" val="3337832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avec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rtlCol="0" anchor="b"/>
          <a:lstStyle>
            <a:lvl1pPr algn="r">
              <a:lnSpc>
                <a:spcPts val="5000"/>
              </a:lnSpc>
              <a:defRPr sz="4400" cap="all" baseline="0">
                <a:solidFill>
                  <a:schemeClr val="bg1"/>
                </a:solidFill>
              </a:defRPr>
            </a:lvl1pPr>
          </a:lstStyle>
          <a:p>
            <a:pPr rtl="0"/>
            <a:r>
              <a:rPr lang="fr-FR" noProof="0"/>
              <a:t>Modifiez le style du titre</a:t>
            </a:r>
          </a:p>
        </p:txBody>
      </p:sp>
      <p:sp>
        <p:nvSpPr>
          <p:cNvPr id="3" name="Sous-titr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rtlCol="0"/>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9" name="Espace réservé d’image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1630659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rtlCol="0"/>
          <a:lstStyle/>
          <a:p>
            <a:pPr algn="ctr" rtl="0"/>
            <a:fld id="{B67B645E-C5E5-4727-B977-D372A0AA71D9}" type="slidenum">
              <a:rPr lang="fr-FR" noProof="0" smtClean="0"/>
              <a:pPr algn="ctr"/>
              <a:t>‹N°›</a:t>
            </a:fld>
            <a:endParaRPr lang="fr-FR" noProof="0"/>
          </a:p>
        </p:txBody>
      </p:sp>
      <p:sp>
        <p:nvSpPr>
          <p:cNvPr id="12" name="Forme libre : Form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pPr rtl="0"/>
            <a:endParaRPr lang="fr-FR" noProof="0"/>
          </a:p>
        </p:txBody>
      </p:sp>
      <p:sp>
        <p:nvSpPr>
          <p:cNvPr id="13" name="Espace réservé d’image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rtlCol="0" anchor="ctr">
            <a:noAutofit/>
          </a:bodyPr>
          <a:lstStyle>
            <a:lvl1pPr marL="0" indent="0" algn="ctr">
              <a:buNone/>
              <a:defRPr i="1">
                <a:solidFill>
                  <a:schemeClr val="bg1"/>
                </a:solidFill>
              </a:defRPr>
            </a:lvl1pPr>
          </a:lstStyle>
          <a:p>
            <a:pPr rtl="0"/>
            <a:r>
              <a:rPr lang="fr-FR" noProof="0"/>
              <a:t>Insérez ou glissez-déplacez votre photo</a:t>
            </a:r>
          </a:p>
        </p:txBody>
      </p:sp>
    </p:spTree>
    <p:extLst>
      <p:ext uri="{BB962C8B-B14F-4D97-AF65-F5344CB8AC3E}">
        <p14:creationId xmlns:p14="http://schemas.microsoft.com/office/powerpoint/2010/main" val="741885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1405618" y="2213715"/>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3981094" y="2206225"/>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6640460" y="2195286"/>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9559885" y="2204482"/>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695694" y="25184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1196590" y="37487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1196590" y="42493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271170" y="25184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772066" y="37487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772066" y="42493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6930536" y="25184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431432" y="37487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431432" y="42493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9849961" y="2518477"/>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350857" y="3748779"/>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350857" y="4249334"/>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3421750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En-tête de section avec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11" name="Forme libre : Form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pPr rtl="0"/>
            <a:endParaRPr lang="fr-FR" noProof="0"/>
          </a:p>
        </p:txBody>
      </p:sp>
      <p:sp>
        <p:nvSpPr>
          <p:cNvPr id="2" name="Titr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rtlCol="0"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rtlCol="0"/>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u pied de page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rtlCol="0"/>
          <a:lstStyle>
            <a:lvl1pPr>
              <a:defRPr>
                <a:solidFill>
                  <a:schemeClr val="bg1"/>
                </a:solidFill>
              </a:defRPr>
            </a:lvl1pPr>
          </a:lstStyle>
          <a:p>
            <a:pPr rtl="0"/>
            <a:endParaRPr lang="fr-FR" noProof="0"/>
          </a:p>
        </p:txBody>
      </p:sp>
      <p:sp>
        <p:nvSpPr>
          <p:cNvPr id="10" name="Espace réservé du numéro de diapositive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rtlCol="0"/>
          <a:lstStyle>
            <a:lvl1pPr>
              <a:defRPr>
                <a:solidFill>
                  <a:schemeClr val="tx1"/>
                </a:solidFill>
              </a:defRPr>
            </a:lvl1pPr>
          </a:lstStyle>
          <a:p>
            <a:pPr algn="ctr" rtl="0"/>
            <a:fld id="{B67B645E-C5E5-4727-B977-D372A0AA71D9}" type="slidenum">
              <a:rPr lang="fr-FR" noProof="0" smtClean="0"/>
              <a:pPr algn="ctr"/>
              <a:t>‹N°›</a:t>
            </a:fld>
            <a:endParaRPr lang="fr-FR" noProof="0"/>
          </a:p>
        </p:txBody>
      </p:sp>
      <p:pic>
        <p:nvPicPr>
          <p:cNvPr id="15" name="Imag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53550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Titre 5">
            <a:extLst>
              <a:ext uri="{FF2B5EF4-FFF2-40B4-BE49-F238E27FC236}">
                <a16:creationId xmlns:a16="http://schemas.microsoft.com/office/drawing/2014/main" id="{703B4A2F-5217-4795-8F6B-BFD7CF459B1C}"/>
              </a:ext>
            </a:extLst>
          </p:cNvPr>
          <p:cNvSpPr>
            <a:spLocks noGrp="1"/>
          </p:cNvSpPr>
          <p:nvPr>
            <p:ph type="title"/>
          </p:nvPr>
        </p:nvSpPr>
        <p:spPr/>
        <p:txBody>
          <a:bodyPr rtlCol="0"/>
          <a:lstStyle/>
          <a:p>
            <a:pPr rtl="0"/>
            <a:r>
              <a:rPr lang="fr-FR" noProof="0" dirty="0"/>
              <a:t>Modifiez le style du titre</a:t>
            </a:r>
          </a:p>
        </p:txBody>
      </p:sp>
      <p:sp>
        <p:nvSpPr>
          <p:cNvPr id="7" name="Espace réservé du pied de page 6">
            <a:extLst>
              <a:ext uri="{FF2B5EF4-FFF2-40B4-BE49-F238E27FC236}">
                <a16:creationId xmlns:a16="http://schemas.microsoft.com/office/drawing/2014/main" id="{332C6E1E-0AF9-4CBB-8AF8-AE4DF400FCA8}"/>
              </a:ext>
            </a:extLst>
          </p:cNvPr>
          <p:cNvSpPr>
            <a:spLocks noGrp="1"/>
          </p:cNvSpPr>
          <p:nvPr>
            <p:ph type="ftr" sz="quarter" idx="10"/>
          </p:nvPr>
        </p:nvSpPr>
        <p:spPr/>
        <p:txBody>
          <a:bodyPr rtlCol="0"/>
          <a:lstStyle/>
          <a:p>
            <a:pPr rtl="0"/>
            <a:endParaRPr lang="fr-FR" noProof="0"/>
          </a:p>
        </p:txBody>
      </p:sp>
      <p:sp>
        <p:nvSpPr>
          <p:cNvPr id="8" name="Espace réservé du numéro de diapositive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8" name="Espace réservé au pied de page 7">
            <a:extLst>
              <a:ext uri="{FF2B5EF4-FFF2-40B4-BE49-F238E27FC236}">
                <a16:creationId xmlns:a16="http://schemas.microsoft.com/office/drawing/2014/main" id="{80B74888-33BB-4321-ABBD-249FF7900128}"/>
              </a:ext>
            </a:extLst>
          </p:cNvPr>
          <p:cNvSpPr>
            <a:spLocks noGrp="1"/>
          </p:cNvSpPr>
          <p:nvPr>
            <p:ph type="ftr" sz="quarter" idx="13"/>
          </p:nvPr>
        </p:nvSpPr>
        <p:spPr/>
        <p:txBody>
          <a:bodyPr rtlCol="0"/>
          <a:lstStyle/>
          <a:p>
            <a:pPr rtl="0"/>
            <a:endParaRPr lang="fr-FR" noProof="0"/>
          </a:p>
        </p:txBody>
      </p:sp>
      <p:sp>
        <p:nvSpPr>
          <p:cNvPr id="9" name="Espace réservé du numéro de diapositive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rtlCol="0"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rtlCol="0"/>
          <a:lstStyle>
            <a:lvl1pPr marL="0" indent="0">
              <a:buNone/>
              <a:defRPr sz="2400" b="1">
                <a:solidFill>
                  <a:schemeClr val="accent3">
                    <a:lumMod val="75000"/>
                  </a:schemeClr>
                </a:solidFill>
              </a:defRPr>
            </a:lvl1pPr>
          </a:lstStyle>
          <a:p>
            <a:pPr lvl="0" rtl="0"/>
            <a:r>
              <a:rPr lang="fr-FR" noProof="0"/>
              <a:t>Modifiez les styles du texte du masque</a:t>
            </a:r>
          </a:p>
        </p:txBody>
      </p:sp>
      <p:sp>
        <p:nvSpPr>
          <p:cNvPr id="2" name="Titr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21E492D2-A4F7-402D-8D63-336C43272949}"/>
              </a:ext>
            </a:extLst>
          </p:cNvPr>
          <p:cNvSpPr>
            <a:spLocks noGrp="1"/>
          </p:cNvSpPr>
          <p:nvPr>
            <p:ph type="ftr" sz="quarter" idx="14"/>
          </p:nvPr>
        </p:nvSpPr>
        <p:spPr/>
        <p:txBody>
          <a:bodyPr rtlCol="0"/>
          <a:lstStyle/>
          <a:p>
            <a:pPr rtl="0"/>
            <a:endParaRPr lang="fr-FR" noProof="0"/>
          </a:p>
        </p:txBody>
      </p:sp>
      <p:sp>
        <p:nvSpPr>
          <p:cNvPr id="10" name="Espace réservé du numéro de diapositive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2139098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E2E0109-A852-4B1A-84CE-848A1D64057F}"/>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99C962B4-1A24-4802-B0E3-A18DD3801538}"/>
              </a:ext>
            </a:extLst>
          </p:cNvPr>
          <p:cNvSpPr>
            <a:spLocks noGrp="1"/>
          </p:cNvSpPr>
          <p:nvPr>
            <p:ph type="ftr" sz="quarter" idx="10"/>
          </p:nvPr>
        </p:nvSpPr>
        <p:spPr/>
        <p:txBody>
          <a:bodyPr rtlCol="0"/>
          <a:lstStyle/>
          <a:p>
            <a:pPr rtl="0"/>
            <a:endParaRPr lang="fr-FR" noProof="0"/>
          </a:p>
        </p:txBody>
      </p:sp>
      <p:sp>
        <p:nvSpPr>
          <p:cNvPr id="7" name="Espace réservé du numéro de diapositive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C1F9D68-D408-4753-A4A2-75AC2CD42980}"/>
              </a:ext>
            </a:extLst>
          </p:cNvPr>
          <p:cNvSpPr>
            <a:spLocks noGrp="1"/>
          </p:cNvSpPr>
          <p:nvPr>
            <p:ph type="title"/>
          </p:nvPr>
        </p:nvSpPr>
        <p:spPr/>
        <p:txBody>
          <a:bodyPr rtlCol="0"/>
          <a:lstStyle/>
          <a:p>
            <a:pPr rtl="0"/>
            <a:r>
              <a:rPr lang="fr-FR" noProof="0"/>
              <a:t>Modifiez le style du titre</a:t>
            </a:r>
          </a:p>
        </p:txBody>
      </p:sp>
      <p:sp>
        <p:nvSpPr>
          <p:cNvPr id="5" name="Espace réservé du pied de page 4">
            <a:extLst>
              <a:ext uri="{FF2B5EF4-FFF2-40B4-BE49-F238E27FC236}">
                <a16:creationId xmlns:a16="http://schemas.microsoft.com/office/drawing/2014/main" id="{5D7B0D1A-A27D-4434-9AAE-AAE33E2C5C73}"/>
              </a:ext>
            </a:extLst>
          </p:cNvPr>
          <p:cNvSpPr>
            <a:spLocks noGrp="1"/>
          </p:cNvSpPr>
          <p:nvPr>
            <p:ph type="ftr" sz="quarter" idx="10"/>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u contenu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rtlCol="0"/>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0" name="Titr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rtlCol="0" anchor="b"/>
          <a:lstStyle/>
          <a:p>
            <a:pPr rtl="0"/>
            <a:r>
              <a:rPr lang="fr-FR" noProof="0"/>
              <a:t>Modifiez le style du titre</a:t>
            </a:r>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7951968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u avec légende">
    <p:bg>
      <p:bgPr>
        <a:solidFill>
          <a:schemeClr val="bg1">
            <a:lumMod val="95000"/>
          </a:schemeClr>
        </a:solidFill>
        <a:effectLst/>
      </p:bgPr>
    </p:bg>
    <p:spTree>
      <p:nvGrpSpPr>
        <p:cNvPr id="1" name=""/>
        <p:cNvGrpSpPr/>
        <p:nvPr/>
      </p:nvGrpSpPr>
      <p:grpSpPr>
        <a:xfrm>
          <a:off x="0" y="0"/>
          <a:ext cx="0" cy="0"/>
          <a:chOff x="0" y="0"/>
          <a:chExt cx="0" cy="0"/>
        </a:xfrm>
      </p:grpSpPr>
      <p:sp>
        <p:nvSpPr>
          <p:cNvPr id="13" name="Forme libre : Form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17" name="Forme libre : Form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2" name="Espace réservé du pied de page 1">
            <a:extLst>
              <a:ext uri="{FF2B5EF4-FFF2-40B4-BE49-F238E27FC236}">
                <a16:creationId xmlns:a16="http://schemas.microsoft.com/office/drawing/2014/main" id="{AF12DF4A-E965-4E74-8613-208AEAED1F8A}"/>
              </a:ext>
            </a:extLst>
          </p:cNvPr>
          <p:cNvSpPr>
            <a:spLocks noGrp="1"/>
          </p:cNvSpPr>
          <p:nvPr>
            <p:ph type="ftr" sz="quarter" idx="10"/>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rtlCol="0"/>
          <a:lstStyle/>
          <a:p>
            <a:pPr algn="ctr" rtl="0"/>
            <a:fld id="{B67B645E-C5E5-4727-B977-D372A0AA71D9}" type="slidenum">
              <a:rPr lang="fr-FR" noProof="0" smtClean="0"/>
              <a:pPr algn="ctr"/>
              <a:t>‹N°›</a:t>
            </a:fld>
            <a:endParaRPr lang="fr-FR" noProof="0" dirty="0"/>
          </a:p>
        </p:txBody>
      </p:sp>
      <p:sp>
        <p:nvSpPr>
          <p:cNvPr id="6" name="Titre 5">
            <a:extLst>
              <a:ext uri="{FF2B5EF4-FFF2-40B4-BE49-F238E27FC236}">
                <a16:creationId xmlns:a16="http://schemas.microsoft.com/office/drawing/2014/main" id="{CF05C4A6-93FB-DC00-A260-1AFD4013F6A5}"/>
              </a:ext>
            </a:extLst>
          </p:cNvPr>
          <p:cNvSpPr>
            <a:spLocks noGrp="1"/>
          </p:cNvSpPr>
          <p:nvPr>
            <p:ph type="title"/>
          </p:nvPr>
        </p:nvSpPr>
        <p:spPr>
          <a:xfrm>
            <a:off x="432000" y="432000"/>
            <a:ext cx="11329200" cy="432000"/>
          </a:xfrm>
        </p:spPr>
        <p:txBody>
          <a:bodyPr rtlCol="0"/>
          <a:lstStyle/>
          <a:p>
            <a:pPr rtl="0"/>
            <a:r>
              <a:rPr lang="fr-FR" noProof="0" dirty="0"/>
              <a:t>Modifiez le style du titre</a:t>
            </a:r>
          </a:p>
        </p:txBody>
      </p:sp>
      <p:sp>
        <p:nvSpPr>
          <p:cNvPr id="7" name="Espace réservé du contenu 2">
            <a:extLst>
              <a:ext uri="{FF2B5EF4-FFF2-40B4-BE49-F238E27FC236}">
                <a16:creationId xmlns:a16="http://schemas.microsoft.com/office/drawing/2014/main" id="{79FEA77F-7CFB-987C-2E50-9A9BE03DF948}"/>
              </a:ext>
            </a:extLst>
          </p:cNvPr>
          <p:cNvSpPr>
            <a:spLocks noGrp="1"/>
          </p:cNvSpPr>
          <p:nvPr>
            <p:ph idx="1" hasCustomPrompt="1"/>
          </p:nvPr>
        </p:nvSpPr>
        <p:spPr>
          <a:xfrm>
            <a:off x="432000" y="1152000"/>
            <a:ext cx="113292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9246098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2" name="Forme libre : Form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rtl="0"/>
            <a:endParaRPr lang="fr-FR" noProof="0"/>
          </a:p>
        </p:txBody>
      </p:sp>
      <p:sp>
        <p:nvSpPr>
          <p:cNvPr id="13" name="Forme libre : Form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rtl="0"/>
            <a:endParaRPr lang="fr-FR" noProof="0"/>
          </a:p>
        </p:txBody>
      </p:sp>
      <p:sp>
        <p:nvSpPr>
          <p:cNvPr id="3" name="Espace réservé de l’image 2" descr="Espace réservé d’image">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rtlCol="0"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Insérez ou glissez-déplacez votre photo</a:t>
            </a:r>
          </a:p>
        </p:txBody>
      </p:sp>
      <p:sp>
        <p:nvSpPr>
          <p:cNvPr id="2" name="Titr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rtlCol="0" anchor="b"/>
          <a:lstStyle>
            <a:lvl1pPr>
              <a:defRPr sz="3200"/>
            </a:lvl1pPr>
          </a:lstStyle>
          <a:p>
            <a:pPr rtl="0"/>
            <a:r>
              <a:rPr lang="fr-FR" noProof="0"/>
              <a:t>Modifiez le style du titre</a:t>
            </a:r>
          </a:p>
        </p:txBody>
      </p:sp>
      <p:sp>
        <p:nvSpPr>
          <p:cNvPr id="11" name="Espace réservé du texte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4" name="Espace réservé du pied de page 3">
            <a:extLst>
              <a:ext uri="{FF2B5EF4-FFF2-40B4-BE49-F238E27FC236}">
                <a16:creationId xmlns:a16="http://schemas.microsoft.com/office/drawing/2014/main" id="{BEF37FB2-C8E4-48B7-AD0B-D7D416D5BA06}"/>
              </a:ext>
            </a:extLst>
          </p:cNvPr>
          <p:cNvSpPr>
            <a:spLocks noGrp="1"/>
          </p:cNvSpPr>
          <p:nvPr>
            <p:ph type="ftr" sz="quarter" idx="14"/>
          </p:nvPr>
        </p:nvSpPr>
        <p:spPr/>
        <p:txBody>
          <a:bodyPr rtlCol="0"/>
          <a:lstStyle/>
          <a:p>
            <a:pPr rtl="0"/>
            <a:endParaRPr lang="fr-FR" noProof="0"/>
          </a:p>
        </p:txBody>
      </p:sp>
      <p:sp>
        <p:nvSpPr>
          <p:cNvPr id="5" name="Espace réservé du numéro de diapositive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rtlCol="0"/>
          <a:lstStyle/>
          <a:p>
            <a:pPr algn="ctr" rtl="0"/>
            <a:fld id="{B67B645E-C5E5-4727-B977-D372A0AA71D9}" type="slidenum">
              <a:rPr lang="fr-FR" noProof="0" smtClean="0"/>
              <a:pPr algn="ctr"/>
              <a:t>‹N°›</a:t>
            </a:fld>
            <a:endParaRPr lang="fr-FR" noProof="0"/>
          </a:p>
        </p:txBody>
      </p:sp>
    </p:spTree>
    <p:extLst>
      <p:ext uri="{BB962C8B-B14F-4D97-AF65-F5344CB8AC3E}">
        <p14:creationId xmlns:p14="http://schemas.microsoft.com/office/powerpoint/2010/main" val="1571505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uces sous forme d’icônes 5X">
    <p:spTree>
      <p:nvGrpSpPr>
        <p:cNvPr id="1" name=""/>
        <p:cNvGrpSpPr/>
        <p:nvPr/>
      </p:nvGrpSpPr>
      <p:grpSpPr>
        <a:xfrm>
          <a:off x="0" y="0"/>
          <a:ext cx="0" cy="0"/>
          <a:chOff x="0" y="0"/>
          <a:chExt cx="0" cy="0"/>
        </a:xfrm>
      </p:grpSpPr>
      <p:sp>
        <p:nvSpPr>
          <p:cNvPr id="275" name="Forme libre : Form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rtl="0"/>
            <a:endParaRPr lang="fr-FR" noProof="0"/>
          </a:p>
        </p:txBody>
      </p:sp>
      <p:sp>
        <p:nvSpPr>
          <p:cNvPr id="276" name="Forme libre : Form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143" name="Forme libre : Forme 142">
            <a:extLst>
              <a:ext uri="{FF2B5EF4-FFF2-40B4-BE49-F238E27FC236}">
                <a16:creationId xmlns:a16="http://schemas.microsoft.com/office/drawing/2014/main" id="{5F22E849-5233-48D2-959E-8C16EA1928B5}"/>
              </a:ext>
            </a:extLst>
          </p:cNvPr>
          <p:cNvSpPr>
            <a:spLocks noChangeAspect="1"/>
          </p:cNvSpPr>
          <p:nvPr/>
        </p:nvSpPr>
        <p:spPr>
          <a:xfrm>
            <a:off x="1204282" y="1223813"/>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163" name="Forme libre : Forme 162">
            <a:extLst>
              <a:ext uri="{FF2B5EF4-FFF2-40B4-BE49-F238E27FC236}">
                <a16:creationId xmlns:a16="http://schemas.microsoft.com/office/drawing/2014/main" id="{982928D4-D4D3-496B-8019-E859892D985D}"/>
              </a:ext>
            </a:extLst>
          </p:cNvPr>
          <p:cNvSpPr>
            <a:spLocks noChangeAspect="1"/>
          </p:cNvSpPr>
          <p:nvPr/>
        </p:nvSpPr>
        <p:spPr>
          <a:xfrm>
            <a:off x="4249542" y="1216323"/>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187" name="Forme libre : Forme 186">
            <a:extLst>
              <a:ext uri="{FF2B5EF4-FFF2-40B4-BE49-F238E27FC236}">
                <a16:creationId xmlns:a16="http://schemas.microsoft.com/office/drawing/2014/main" id="{54B5EC56-E438-4AF0-963D-B6446D73ADF0}"/>
              </a:ext>
            </a:extLst>
          </p:cNvPr>
          <p:cNvSpPr>
            <a:spLocks noChangeAspect="1"/>
          </p:cNvSpPr>
          <p:nvPr/>
        </p:nvSpPr>
        <p:spPr>
          <a:xfrm>
            <a:off x="7017965" y="1205384"/>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42" name="Forme libre : Forme 241">
            <a:extLst>
              <a:ext uri="{FF2B5EF4-FFF2-40B4-BE49-F238E27FC236}">
                <a16:creationId xmlns:a16="http://schemas.microsoft.com/office/drawing/2014/main" id="{712A5906-978E-4B99-8932-80E90ED71489}"/>
              </a:ext>
            </a:extLst>
          </p:cNvPr>
          <p:cNvSpPr>
            <a:spLocks noChangeAspect="1"/>
          </p:cNvSpPr>
          <p:nvPr/>
        </p:nvSpPr>
        <p:spPr>
          <a:xfrm>
            <a:off x="10113559" y="1214580"/>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2" name="Forme libre : Forme 275">
            <a:extLst>
              <a:ext uri="{FF2B5EF4-FFF2-40B4-BE49-F238E27FC236}">
                <a16:creationId xmlns:a16="http://schemas.microsoft.com/office/drawing/2014/main" id="{4BBC216A-A631-47B2-1150-24612196960B}"/>
              </a:ext>
            </a:extLst>
          </p:cNvPr>
          <p:cNvSpPr/>
          <p:nvPr userDrawn="1"/>
        </p:nvSpPr>
        <p:spPr>
          <a:xfrm rot="900000">
            <a:off x="-650568" y="-3884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pPr rtl="0"/>
            <a:endParaRPr lang="fr-FR" noProof="0"/>
          </a:p>
        </p:txBody>
      </p:sp>
      <p:sp>
        <p:nvSpPr>
          <p:cNvPr id="5" name="Espace réservé du texte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7" name="Espace réservé d’image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8" name="Espace réservé d’image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4539618"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914679"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914679"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Espace réservé d’image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7308041"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6808937"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6808937"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0" name="Espace réservé d’image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10403635" y="1528575"/>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3" name="Espace réservé du texte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9904531" y="2842767"/>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4" name="Espace réservé du texte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9904531" y="3343322"/>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7" name="Espace réservé du pied de page 6">
            <a:extLst>
              <a:ext uri="{FF2B5EF4-FFF2-40B4-BE49-F238E27FC236}">
                <a16:creationId xmlns:a16="http://schemas.microsoft.com/office/drawing/2014/main" id="{69623CB6-6560-48C0-ADDF-15C11E875859}"/>
              </a:ext>
            </a:extLst>
          </p:cNvPr>
          <p:cNvSpPr>
            <a:spLocks noGrp="1"/>
          </p:cNvSpPr>
          <p:nvPr>
            <p:ph type="ftr" sz="quarter" idx="51"/>
          </p:nvPr>
        </p:nvSpPr>
        <p:spPr/>
        <p:txBody>
          <a:bodyPr rtlCol="0"/>
          <a:lstStyle/>
          <a:p>
            <a:pPr rtl="0"/>
            <a:endParaRPr lang="fr-FR" noProof="0"/>
          </a:p>
        </p:txBody>
      </p:sp>
      <p:sp>
        <p:nvSpPr>
          <p:cNvPr id="18" name="Espace réservé du numéro de diapositive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19" name="Titre 18">
            <a:extLst>
              <a:ext uri="{FF2B5EF4-FFF2-40B4-BE49-F238E27FC236}">
                <a16:creationId xmlns:a16="http://schemas.microsoft.com/office/drawing/2014/main" id="{38C3E6C6-AC4D-4596-8441-DAB1F5F85FC7}"/>
              </a:ext>
            </a:extLst>
          </p:cNvPr>
          <p:cNvSpPr>
            <a:spLocks noGrp="1"/>
          </p:cNvSpPr>
          <p:nvPr>
            <p:ph type="title"/>
          </p:nvPr>
        </p:nvSpPr>
        <p:spPr/>
        <p:txBody>
          <a:bodyPr rtlCol="0"/>
          <a:lstStyle/>
          <a:p>
            <a:pPr rtl="0"/>
            <a:r>
              <a:rPr lang="fr-FR" noProof="0"/>
              <a:t>Modifiez le style du titre</a:t>
            </a:r>
          </a:p>
        </p:txBody>
      </p:sp>
      <p:sp>
        <p:nvSpPr>
          <p:cNvPr id="3" name="Forme libre : Forme 162">
            <a:extLst>
              <a:ext uri="{FF2B5EF4-FFF2-40B4-BE49-F238E27FC236}">
                <a16:creationId xmlns:a16="http://schemas.microsoft.com/office/drawing/2014/main" id="{6F35842B-6B95-7D65-86FB-D596AE6DCD2A}"/>
              </a:ext>
            </a:extLst>
          </p:cNvPr>
          <p:cNvSpPr>
            <a:spLocks noChangeAspect="1"/>
          </p:cNvSpPr>
          <p:nvPr userDrawn="1"/>
        </p:nvSpPr>
        <p:spPr>
          <a:xfrm>
            <a:off x="4204470" y="115269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 name="Espace réservé d’image 15">
            <a:extLst>
              <a:ext uri="{FF2B5EF4-FFF2-40B4-BE49-F238E27FC236}">
                <a16:creationId xmlns:a16="http://schemas.microsoft.com/office/drawing/2014/main" id="{6FDD31FC-E364-3A63-4F3D-2E0537403944}"/>
              </a:ext>
            </a:extLst>
          </p:cNvPr>
          <p:cNvSpPr>
            <a:spLocks noGrp="1"/>
          </p:cNvSpPr>
          <p:nvPr>
            <p:ph type="pic" sz="quarter" idx="53" hasCustomPrompt="1"/>
          </p:nvPr>
        </p:nvSpPr>
        <p:spPr>
          <a:xfrm>
            <a:off x="4494546" y="146494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Tree>
    <p:extLst>
      <p:ext uri="{BB962C8B-B14F-4D97-AF65-F5344CB8AC3E}">
        <p14:creationId xmlns:p14="http://schemas.microsoft.com/office/powerpoint/2010/main" val="2554082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1">
    <p:spTree>
      <p:nvGrpSpPr>
        <p:cNvPr id="1" name=""/>
        <p:cNvGrpSpPr/>
        <p:nvPr/>
      </p:nvGrpSpPr>
      <p:grpSpPr>
        <a:xfrm>
          <a:off x="0" y="0"/>
          <a:ext cx="0" cy="0"/>
          <a:chOff x="0" y="0"/>
          <a:chExt cx="0" cy="0"/>
        </a:xfrm>
      </p:grpSpPr>
      <p:sp>
        <p:nvSpPr>
          <p:cNvPr id="23" name="Forme libre : Form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24" name="Forme libre : Form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25" name="Forme libre : Form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20" name="Espace réservé d’image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6" name="Espace réservé du texte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8" name="Espace réservé du texte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1" name="Espace réservé d’image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9" name="Espace réservé du texte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0" name="Espace réservé du texte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2" name="Espace réservé d’image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1" name="Espace réservé du texte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2" name="Espace réservé du texte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Titre 3">
            <a:extLst>
              <a:ext uri="{FF2B5EF4-FFF2-40B4-BE49-F238E27FC236}">
                <a16:creationId xmlns:a16="http://schemas.microsoft.com/office/drawing/2014/main" id="{1B6D07DD-F1C7-4A36-AF98-6B5500A11EC4}"/>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D25C17B0-42A8-446A-BBCA-2ED0DE1F70E1}"/>
              </a:ext>
            </a:extLst>
          </p:cNvPr>
          <p:cNvSpPr>
            <a:spLocks noGrp="1"/>
          </p:cNvSpPr>
          <p:nvPr>
            <p:ph type="ftr" sz="quarter" idx="50"/>
          </p:nvPr>
        </p:nvSpPr>
        <p:spPr/>
        <p:txBody>
          <a:bodyPr rtlCol="0"/>
          <a:lstStyle/>
          <a:p>
            <a:pPr rtl="0"/>
            <a:endParaRPr lang="fr-FR" noProof="0"/>
          </a:p>
        </p:txBody>
      </p:sp>
      <p:sp>
        <p:nvSpPr>
          <p:cNvPr id="13" name="Espace réservé du numéro de diapositive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rtlCol="0"/>
          <a:lstStyle>
            <a:lvl1pPr algn="ctr">
              <a:defRPr/>
            </a:lvl1pPr>
          </a:lstStyle>
          <a:p>
            <a:pPr rtl="0"/>
            <a:fld id="{B67B645E-C5E5-4727-B977-D372A0AA71D9}" type="slidenum">
              <a:rPr lang="fr-FR" noProof="0" smtClean="0"/>
              <a:pPr/>
              <a:t>‹N°›</a:t>
            </a:fld>
            <a:endParaRPr lang="fr-FR" noProof="0"/>
          </a:p>
        </p:txBody>
      </p:sp>
      <p:sp>
        <p:nvSpPr>
          <p:cNvPr id="26" name="Espace réservé du texte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Tree>
    <p:extLst>
      <p:ext uri="{BB962C8B-B14F-4D97-AF65-F5344CB8AC3E}">
        <p14:creationId xmlns:p14="http://schemas.microsoft.com/office/powerpoint/2010/main" val="9311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ces sous forme d’icône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orme libre : Form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21" name="Espace réservé du texte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29" name="Forme libre : Form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0" name="Forme libre : Form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37" name="Forme libre : Form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34" name="Espace réservé d’image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5" name="Espace réservé d’image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6" name="Espace réservé d’image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0" name="Espace réservé du texte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u pied de page 3">
            <a:extLst>
              <a:ext uri="{FF2B5EF4-FFF2-40B4-BE49-F238E27FC236}">
                <a16:creationId xmlns:a16="http://schemas.microsoft.com/office/drawing/2014/main" id="{E6F9B1B6-16AC-4198-91CD-956BF735E11A}"/>
              </a:ext>
            </a:extLst>
          </p:cNvPr>
          <p:cNvSpPr>
            <a:spLocks noGrp="1"/>
          </p:cNvSpPr>
          <p:nvPr>
            <p:ph type="ftr" sz="quarter" idx="49"/>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pic>
        <p:nvPicPr>
          <p:cNvPr id="44" name="Imag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2349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ces sous forme d’icône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orme libre : Form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rtl="0"/>
            <a:endParaRPr lang="fr-FR" noProof="0">
              <a:solidFill>
                <a:schemeClr val="tx1"/>
              </a:solidFill>
            </a:endParaRPr>
          </a:p>
        </p:txBody>
      </p:sp>
      <p:sp>
        <p:nvSpPr>
          <p:cNvPr id="30" name="Forme libre : Form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noProof="0"/>
          </a:p>
        </p:txBody>
      </p:sp>
      <p:sp>
        <p:nvSpPr>
          <p:cNvPr id="39" name="Forme libre : Form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pPr rtl="0"/>
            <a:endParaRPr lang="fr-FR" noProof="0"/>
          </a:p>
        </p:txBody>
      </p:sp>
      <p:sp>
        <p:nvSpPr>
          <p:cNvPr id="40" name="Forme libre : Form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noProof="0"/>
          </a:p>
        </p:txBody>
      </p:sp>
      <p:sp>
        <p:nvSpPr>
          <p:cNvPr id="41" name="Forme libre : Form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pPr rtl="0"/>
            <a:endParaRPr lang="fr-FR" noProof="0"/>
          </a:p>
        </p:txBody>
      </p:sp>
      <p:sp>
        <p:nvSpPr>
          <p:cNvPr id="33" name="Espace réservé d’image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6" name="Espace réservé du texte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1</a:t>
            </a:r>
          </a:p>
        </p:txBody>
      </p:sp>
      <p:sp>
        <p:nvSpPr>
          <p:cNvPr id="17" name="Espace réservé du texte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4" name="Espace réservé d’image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18" name="Espace réservé du texte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2</a:t>
            </a:r>
          </a:p>
        </p:txBody>
      </p:sp>
      <p:sp>
        <p:nvSpPr>
          <p:cNvPr id="19" name="Espace réservé du texte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7" name="Espace réservé d’image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5" name="Espace réservé du texte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3</a:t>
            </a:r>
          </a:p>
        </p:txBody>
      </p:sp>
      <p:sp>
        <p:nvSpPr>
          <p:cNvPr id="26" name="Espace réservé du texte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38" name="Espace réservé d’image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rtl="0"/>
            <a:r>
              <a:rPr lang="fr-FR" noProof="0"/>
              <a:t>Icône</a:t>
            </a:r>
          </a:p>
        </p:txBody>
      </p:sp>
      <p:sp>
        <p:nvSpPr>
          <p:cNvPr id="27" name="Espace réservé du texte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rtlCol="0"/>
          <a:lstStyle>
            <a:lvl1pPr marL="0" indent="0" algn="ctr">
              <a:buFont typeface="Arial" panose="020B0604020202020204" pitchFamily="34" charset="0"/>
              <a:buNone/>
              <a:defRPr sz="1800">
                <a:solidFill>
                  <a:schemeClr val="tx1">
                    <a:lumMod val="75000"/>
                    <a:lumOff val="25000"/>
                  </a:schemeClr>
                </a:solidFill>
              </a:defRPr>
            </a:lvl1pPr>
          </a:lstStyle>
          <a:p>
            <a:pPr lvl="0" rtl="0"/>
            <a:r>
              <a:rPr lang="fr-FR" noProof="0"/>
              <a:t>Puce 4</a:t>
            </a:r>
          </a:p>
        </p:txBody>
      </p:sp>
      <p:sp>
        <p:nvSpPr>
          <p:cNvPr id="28" name="Espace réservé du texte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rtlCol="0"/>
          <a:lstStyle>
            <a:lvl1pPr marL="0" indent="0" algn="ctr">
              <a:buNone/>
              <a:defRPr sz="1400">
                <a:solidFill>
                  <a:schemeClr val="tx1">
                    <a:lumMod val="75000"/>
                    <a:lumOff val="25000"/>
                  </a:schemeClr>
                </a:solidFill>
              </a:defRPr>
            </a:lvl1pPr>
          </a:lstStyle>
          <a:p>
            <a:pPr lvl="0" rtl="0"/>
            <a:r>
              <a:rPr lang="fr-FR" noProof="0"/>
              <a:t>Description de puce</a:t>
            </a:r>
          </a:p>
        </p:txBody>
      </p:sp>
      <p:sp>
        <p:nvSpPr>
          <p:cNvPr id="4" name="Espace réservé du pied de page 3">
            <a:extLst>
              <a:ext uri="{FF2B5EF4-FFF2-40B4-BE49-F238E27FC236}">
                <a16:creationId xmlns:a16="http://schemas.microsoft.com/office/drawing/2014/main" id="{987C5A92-3AAD-4F33-9F39-62B825B0F02C}"/>
              </a:ext>
            </a:extLst>
          </p:cNvPr>
          <p:cNvSpPr>
            <a:spLocks noGrp="1"/>
          </p:cNvSpPr>
          <p:nvPr>
            <p:ph type="ftr" sz="quarter" idx="55"/>
          </p:nvPr>
        </p:nvSpPr>
        <p:spPr/>
        <p:txBody>
          <a:bodyPr rtlCol="0"/>
          <a:lstStyle/>
          <a:p>
            <a:pPr rtl="0"/>
            <a:endParaRPr lang="fr-FR" noProof="0"/>
          </a:p>
        </p:txBody>
      </p:sp>
      <p:sp>
        <p:nvSpPr>
          <p:cNvPr id="6" name="Espace réservé du numéro de diapositive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rtlCol="0"/>
          <a:lstStyle>
            <a:lvl1pPr algn="ctr">
              <a:defRPr/>
            </a:lvl1pPr>
          </a:lstStyle>
          <a:p>
            <a:pPr rtl="0"/>
            <a:fld id="{B67B645E-C5E5-4727-B977-D372A0AA71D9}" type="slidenum">
              <a:rPr lang="fr-FR" noProof="0" smtClean="0"/>
              <a:pPr/>
              <a:t>‹N°›</a:t>
            </a:fld>
            <a:endParaRPr lang="fr-FR" noProof="0"/>
          </a:p>
        </p:txBody>
      </p:sp>
      <p:sp>
        <p:nvSpPr>
          <p:cNvPr id="51" name="Titr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52" name="Sous-titr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53" name="Imag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62382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pic>
        <p:nvPicPr>
          <p:cNvPr id="31" name="Imag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32" name="Espace réservé d’image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rtl="0"/>
            <a:r>
              <a:rPr lang="fr-FR" noProof="0"/>
              <a:t>Insérez ou glissez-déplacez votre conception d’écran ici</a:t>
            </a:r>
          </a:p>
        </p:txBody>
      </p:sp>
    </p:spTree>
    <p:extLst>
      <p:ext uri="{BB962C8B-B14F-4D97-AF65-F5344CB8AC3E}">
        <p14:creationId xmlns:p14="http://schemas.microsoft.com/office/powerpoint/2010/main" val="77873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it numérique">
    <p:bg>
      <p:bgPr>
        <a:gradFill>
          <a:gsLst>
            <a:gs pos="0">
              <a:schemeClr val="tx2">
                <a:lumMod val="75000"/>
              </a:schemeClr>
            </a:gs>
            <a:gs pos="100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0" name="Forme libre : Forme 19">
            <a:extLst>
              <a:ext uri="{FF2B5EF4-FFF2-40B4-BE49-F238E27FC236}">
                <a16:creationId xmlns:a16="http://schemas.microsoft.com/office/drawing/2014/main" id="{2FD7BC34-5181-4965-B18D-8ADC0B46C39A}"/>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pPr rtl="0"/>
            <a:endParaRPr lang="fr-FR" noProof="0"/>
          </a:p>
        </p:txBody>
      </p:sp>
      <p:sp>
        <p:nvSpPr>
          <p:cNvPr id="21" name="Forme libre : Forme 20">
            <a:extLst>
              <a:ext uri="{FF2B5EF4-FFF2-40B4-BE49-F238E27FC236}">
                <a16:creationId xmlns:a16="http://schemas.microsoft.com/office/drawing/2014/main" id="{50979953-9B60-4FF2-9166-2CBE3FECFF8A}"/>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pPr rtl="0"/>
            <a:endParaRPr lang="fr-FR" noProof="0"/>
          </a:p>
        </p:txBody>
      </p:sp>
      <p:sp>
        <p:nvSpPr>
          <p:cNvPr id="3" name="Espace réservé du pied de page 2">
            <a:extLst>
              <a:ext uri="{FF2B5EF4-FFF2-40B4-BE49-F238E27FC236}">
                <a16:creationId xmlns:a16="http://schemas.microsoft.com/office/drawing/2014/main" id="{CB18B5B4-8849-45B8-B629-6EE5A6792169}"/>
              </a:ext>
            </a:extLst>
          </p:cNvPr>
          <p:cNvSpPr>
            <a:spLocks noGrp="1"/>
          </p:cNvSpPr>
          <p:nvPr>
            <p:ph type="ftr" sz="quarter" idx="14"/>
          </p:nvPr>
        </p:nvSpPr>
        <p:spPr/>
        <p:txBody>
          <a:bodyPr rtlCol="0"/>
          <a:lstStyle/>
          <a:p>
            <a:pPr rtl="0"/>
            <a:endParaRPr lang="fr-FR" noProof="0"/>
          </a:p>
        </p:txBody>
      </p:sp>
      <p:sp>
        <p:nvSpPr>
          <p:cNvPr id="4" name="Espace réservé du numéro de diapositive 3">
            <a:extLst>
              <a:ext uri="{FF2B5EF4-FFF2-40B4-BE49-F238E27FC236}">
                <a16:creationId xmlns:a16="http://schemas.microsoft.com/office/drawing/2014/main" id="{D7781777-9B67-4E3C-847D-B426B68CB6E5}"/>
              </a:ext>
            </a:extLst>
          </p:cNvPr>
          <p:cNvSpPr>
            <a:spLocks noGrp="1"/>
          </p:cNvSpPr>
          <p:nvPr>
            <p:ph type="sldNum" sz="quarter" idx="15"/>
          </p:nvPr>
        </p:nvSpPr>
        <p:spPr>
          <a:solidFill>
            <a:schemeClr val="tx1"/>
          </a:solidFill>
        </p:spPr>
        <p:txBody>
          <a:bodyPr rtlCol="0"/>
          <a:lstStyle>
            <a:lvl1pPr algn="ctr">
              <a:defRPr/>
            </a:lvl1pPr>
          </a:lstStyle>
          <a:p>
            <a:pPr rtl="0"/>
            <a:fld id="{B67B645E-C5E5-4727-B977-D372A0AA71D9}" type="slidenum">
              <a:rPr lang="fr-FR" noProof="0" smtClean="0"/>
              <a:pPr rtl="0"/>
              <a:t>‹N°›</a:t>
            </a:fld>
            <a:endParaRPr lang="fr-FR" noProof="0"/>
          </a:p>
        </p:txBody>
      </p:sp>
      <p:sp>
        <p:nvSpPr>
          <p:cNvPr id="17" name="Titre 1">
            <a:extLst>
              <a:ext uri="{FF2B5EF4-FFF2-40B4-BE49-F238E27FC236}">
                <a16:creationId xmlns:a16="http://schemas.microsoft.com/office/drawing/2014/main" id="{2C76363F-BFA2-4E2A-B304-6282FD6A1217}"/>
              </a:ext>
            </a:extLst>
          </p:cNvPr>
          <p:cNvSpPr>
            <a:spLocks noGrp="1"/>
          </p:cNvSpPr>
          <p:nvPr>
            <p:ph type="ctrTitle" hasCustomPrompt="1"/>
          </p:nvPr>
        </p:nvSpPr>
        <p:spPr>
          <a:xfrm>
            <a:off x="7578276" y="3429000"/>
            <a:ext cx="3863221" cy="720000"/>
          </a:xfrm>
        </p:spPr>
        <p:txBody>
          <a:bodyPr rtlCol="0" anchor="b"/>
          <a:lstStyle>
            <a:lvl1pPr algn="r">
              <a:defRPr sz="4500">
                <a:solidFill>
                  <a:schemeClr val="bg1"/>
                </a:solidFill>
              </a:defRPr>
            </a:lvl1pPr>
          </a:lstStyle>
          <a:p>
            <a:pPr rtl="0"/>
            <a:r>
              <a:rPr lang="fr-FR" noProof="0"/>
              <a:t>Titre de la diapositive</a:t>
            </a:r>
          </a:p>
        </p:txBody>
      </p:sp>
      <p:sp>
        <p:nvSpPr>
          <p:cNvPr id="18" name="Sous-titre 2">
            <a:extLst>
              <a:ext uri="{FF2B5EF4-FFF2-40B4-BE49-F238E27FC236}">
                <a16:creationId xmlns:a16="http://schemas.microsoft.com/office/drawing/2014/main" id="{0345838A-C221-4A96-A471-11032B0E2D0E}"/>
              </a:ext>
            </a:extLst>
          </p:cNvPr>
          <p:cNvSpPr>
            <a:spLocks noGrp="1"/>
          </p:cNvSpPr>
          <p:nvPr>
            <p:ph type="subTitle" idx="1"/>
          </p:nvPr>
        </p:nvSpPr>
        <p:spPr>
          <a:xfrm>
            <a:off x="7578276" y="4362628"/>
            <a:ext cx="3863221" cy="1415429"/>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pic>
        <p:nvPicPr>
          <p:cNvPr id="22" name="Image 21">
            <a:extLst>
              <a:ext uri="{FF2B5EF4-FFF2-40B4-BE49-F238E27FC236}">
                <a16:creationId xmlns:a16="http://schemas.microsoft.com/office/drawing/2014/main" id="{D98D57CD-4838-4ABE-97CB-358D8A39305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17499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nds nombres-Option 1">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1</a:t>
            </a:r>
          </a:p>
        </p:txBody>
      </p:sp>
      <p:sp>
        <p:nvSpPr>
          <p:cNvPr id="4" name="Espace réservé du contenu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texte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rtlCol="0"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rtl="0"/>
            <a:r>
              <a:rPr lang="fr-FR" noProof="0"/>
              <a:t>2</a:t>
            </a:r>
          </a:p>
        </p:txBody>
      </p:sp>
      <p:sp>
        <p:nvSpPr>
          <p:cNvPr id="8" name="Espace réservé du texte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 name="Titre 1">
            <a:extLst>
              <a:ext uri="{FF2B5EF4-FFF2-40B4-BE49-F238E27FC236}">
                <a16:creationId xmlns:a16="http://schemas.microsoft.com/office/drawing/2014/main" id="{D511B9E7-33BC-464B-B75C-73154C197648}"/>
              </a:ext>
            </a:extLst>
          </p:cNvPr>
          <p:cNvSpPr>
            <a:spLocks noGrp="1"/>
          </p:cNvSpPr>
          <p:nvPr>
            <p:ph type="title"/>
          </p:nvPr>
        </p:nvSpPr>
        <p:spPr/>
        <p:txBody>
          <a:bodyPr rtlCol="0"/>
          <a:lstStyle/>
          <a:p>
            <a:pPr rtl="0"/>
            <a:r>
              <a:rPr lang="fr-FR" noProof="0"/>
              <a:t>Modifiez le style du titre</a:t>
            </a:r>
          </a:p>
        </p:txBody>
      </p:sp>
      <p:sp>
        <p:nvSpPr>
          <p:cNvPr id="7" name="Espace réservé du pied de page 6">
            <a:extLst>
              <a:ext uri="{FF2B5EF4-FFF2-40B4-BE49-F238E27FC236}">
                <a16:creationId xmlns:a16="http://schemas.microsoft.com/office/drawing/2014/main" id="{C2C8C3B3-A8FF-408F-9A44-0B71B3E7DB51}"/>
              </a:ext>
            </a:extLst>
          </p:cNvPr>
          <p:cNvSpPr>
            <a:spLocks noGrp="1"/>
          </p:cNvSpPr>
          <p:nvPr>
            <p:ph type="ftr" sz="quarter" idx="18"/>
          </p:nvPr>
        </p:nvSpPr>
        <p:spPr/>
        <p:txBody>
          <a:bodyPr rtlCol="0"/>
          <a:lstStyle/>
          <a:p>
            <a:pPr rtl="0"/>
            <a:endParaRPr lang="fr-FR" noProof="0"/>
          </a:p>
        </p:txBody>
      </p:sp>
      <p:sp>
        <p:nvSpPr>
          <p:cNvPr id="13" name="Espace réservé du texte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10" name="Espace réservé du numéro de diapositive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rtlCol="0"/>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472371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rtl="0"/>
            <a:r>
              <a:rPr lang="fr-FR" noProof="0"/>
              <a:t>Cliquez pour modifier le style du titre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endParaRPr lang="fr-FR" noProof="0"/>
          </a:p>
        </p:txBody>
      </p:sp>
      <p:pic>
        <p:nvPicPr>
          <p:cNvPr id="12" name="Image 11">
            <a:extLst>
              <a:ext uri="{FF2B5EF4-FFF2-40B4-BE49-F238E27FC236}">
                <a16:creationId xmlns:a16="http://schemas.microsoft.com/office/drawing/2014/main" id="{0B6E215A-5CBB-4D87-AC07-D4489F92376D}"/>
              </a:ext>
            </a:extLst>
          </p:cNvPr>
          <p:cNvPicPr>
            <a:picLocks noChangeAspect="1"/>
          </p:cNvPicPr>
          <p:nvPr userDrawn="1"/>
        </p:nvPicPr>
        <p:blipFill>
          <a:blip r:embed="rId30"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
        <p:nvSpPr>
          <p:cNvPr id="4" name="Espace réservé du numéro de diapositive 3">
            <a:extLst>
              <a:ext uri="{FF2B5EF4-FFF2-40B4-BE49-F238E27FC236}">
                <a16:creationId xmlns:a16="http://schemas.microsoft.com/office/drawing/2014/main" id="{215F7E44-8ABB-4ABE-998C-AFEFE7AA0503}"/>
              </a:ext>
            </a:extLst>
          </p:cNvPr>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rtlCol="0" anchor="ctr"/>
          <a:lstStyle>
            <a:lvl1pPr algn="ctr">
              <a:defRPr lang="en-ZA" sz="1000" smtClean="0">
                <a:solidFill>
                  <a:schemeClr val="bg1"/>
                </a:solidFill>
              </a:defRPr>
            </a:lvl1pPr>
          </a:lstStyle>
          <a:p>
            <a:pPr rtl="0"/>
            <a:fld id="{B67B645E-C5E5-4727-B977-D372A0AA71D9}" type="slidenum">
              <a:rPr lang="fr-FR" noProof="0" smtClean="0"/>
              <a:pPr/>
              <a:t>‹N°›</a:t>
            </a:fld>
            <a:endParaRPr lang="fr-FR"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82" r:id="rId3"/>
    <p:sldLayoutId id="2147483667" r:id="rId4"/>
    <p:sldLayoutId id="2147483664" r:id="rId5"/>
    <p:sldLayoutId id="2147483665" r:id="rId6"/>
    <p:sldLayoutId id="2147483666" r:id="rId7"/>
    <p:sldLayoutId id="2147483683" r:id="rId8"/>
    <p:sldLayoutId id="2147483668" r:id="rId9"/>
    <p:sldLayoutId id="2147483669" r:id="rId10"/>
    <p:sldLayoutId id="2147483670" r:id="rId11"/>
    <p:sldLayoutId id="2147483671" r:id="rId12"/>
    <p:sldLayoutId id="2147483672" r:id="rId13"/>
    <p:sldLayoutId id="2147483673" r:id="rId14"/>
    <p:sldLayoutId id="2147483674" r:id="rId15"/>
    <p:sldLayoutId id="2147483681" r:id="rId16"/>
    <p:sldLayoutId id="2147483675" r:id="rId17"/>
    <p:sldLayoutId id="2147483679" r:id="rId18"/>
    <p:sldLayoutId id="2147483676" r:id="rId19"/>
    <p:sldLayoutId id="2147483680" r:id="rId20"/>
    <p:sldLayoutId id="2147483650" r:id="rId21"/>
    <p:sldLayoutId id="2147483652" r:id="rId22"/>
    <p:sldLayoutId id="2147483653" r:id="rId23"/>
    <p:sldLayoutId id="2147483654" r:id="rId24"/>
    <p:sldLayoutId id="2147483655" r:id="rId25"/>
    <p:sldLayoutId id="2147483677" r:id="rId26"/>
    <p:sldLayoutId id="2147483684" r:id="rId27"/>
    <p:sldLayoutId id="2147483678" r:id="rId28"/>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1.png"/><Relationship Id="rId7"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4.svg"/><Relationship Id="rId11" Type="http://schemas.openxmlformats.org/officeDocument/2006/relationships/image" Target="../media/image58.svg"/><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image" Target="../media/image52.svg"/><Relationship Id="rId9" Type="http://schemas.openxmlformats.org/officeDocument/2006/relationships/image" Target="../media/image56.sv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hyperlink" Target="https://support.office.com/fr-fr/article/modifier-une-pr%c3%a9sentation-ff353d37-742a-4aa8-8bdd-6b1f488127a2?omkt=fr-FR&amp;ui=fr-FR&amp;rs=fr-FR&amp;ad=FR"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a:xfrm>
            <a:off x="5948248" y="1294857"/>
            <a:ext cx="3566203" cy="670144"/>
          </a:xfrm>
        </p:spPr>
        <p:txBody>
          <a:bodyPr rtlCol="0"/>
          <a:lstStyle/>
          <a:p>
            <a:pPr rtl="0"/>
            <a:r>
              <a:rPr lang="fr-FR" dirty="0"/>
              <a:t>RNCP : bloc 1</a:t>
            </a:r>
          </a:p>
        </p:txBody>
      </p:sp>
      <p:pic>
        <p:nvPicPr>
          <p:cNvPr id="13" name="Espace réservé pour une image  12">
            <a:extLst>
              <a:ext uri="{FF2B5EF4-FFF2-40B4-BE49-F238E27FC236}">
                <a16:creationId xmlns:a16="http://schemas.microsoft.com/office/drawing/2014/main" id="{9901A8E0-BFD8-2625-30B6-80BD9D9C602A}"/>
              </a:ext>
            </a:extLst>
          </p:cNvPr>
          <p:cNvPicPr>
            <a:picLocks noGrp="1" noChangeAspect="1"/>
          </p:cNvPicPr>
          <p:nvPr>
            <p:ph type="pic" sz="quarter" idx="10"/>
          </p:nvPr>
        </p:nvPicPr>
        <p:blipFill>
          <a:blip r:embed="rId3"/>
          <a:srcRect l="17577" r="17577"/>
          <a:stretch>
            <a:fillRect/>
          </a:stretch>
        </p:blipFill>
        <p:spPr>
          <a:xfrm>
            <a:off x="665042" y="639096"/>
            <a:ext cx="5189419" cy="5326757"/>
          </a:xfrm>
        </p:spPr>
      </p:pic>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a:xfrm>
            <a:off x="4675517" y="2552589"/>
            <a:ext cx="6521570" cy="1890015"/>
          </a:xfrm>
        </p:spPr>
        <p:txBody>
          <a:bodyPr rtlCol="0"/>
          <a:lstStyle/>
          <a:p>
            <a:pPr rtl="0"/>
            <a:r>
              <a:rPr lang="fr-FR" sz="3200" dirty="0"/>
              <a:t>Construction et alimentation d'une infrastructure de gestion de données</a:t>
            </a:r>
            <a:r>
              <a:rPr lang="fr-FR" sz="3200" noProof="1"/>
              <a:t>.</a:t>
            </a:r>
          </a:p>
          <a:p>
            <a:pPr rtl="0"/>
            <a:endParaRPr lang="fr-FR" sz="3200" dirty="0"/>
          </a:p>
        </p:txBody>
      </p:sp>
      <p:sp>
        <p:nvSpPr>
          <p:cNvPr id="14" name="Sous-titre 2">
            <a:extLst>
              <a:ext uri="{FF2B5EF4-FFF2-40B4-BE49-F238E27FC236}">
                <a16:creationId xmlns:a16="http://schemas.microsoft.com/office/drawing/2014/main" id="{90557703-D941-C8A2-A0AD-CD83B5AEDCAE}"/>
              </a:ext>
            </a:extLst>
          </p:cNvPr>
          <p:cNvSpPr txBox="1">
            <a:spLocks/>
          </p:cNvSpPr>
          <p:nvPr/>
        </p:nvSpPr>
        <p:spPr>
          <a:xfrm>
            <a:off x="5518031" y="6135257"/>
            <a:ext cx="6521570" cy="592220"/>
          </a:xfrm>
          <a:prstGeom prst="rect">
            <a:avLst/>
          </a:prstGeom>
        </p:spPr>
        <p:txBody>
          <a:bodyPr vert="horz" lIns="0" tIns="0" rIns="0" bIns="0" rtlCol="0">
            <a:noAutofit/>
          </a:bodyPr>
          <a:lstStyle>
            <a:lvl1pPr marL="0" indent="0" algn="r" defTabSz="914400" rtl="0" eaLnBrk="1" latinLnBrk="0" hangingPunct="1">
              <a:lnSpc>
                <a:spcPct val="90000"/>
              </a:lnSpc>
              <a:spcBef>
                <a:spcPts val="1000"/>
              </a:spcBef>
              <a:buFont typeface="Arial" panose="020B0604020202020204" pitchFamily="34" charset="0"/>
              <a:buNone/>
              <a:defRPr sz="2000" b="1" kern="1200" cap="all" baseline="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1400" b="0" cap="none" dirty="0"/>
              <a:t>Pauline SIRE</a:t>
            </a:r>
          </a:p>
          <a:p>
            <a:r>
              <a:rPr lang="fr-FR" sz="1400" b="0" cap="none" noProof="1"/>
              <a:t>M2i Formation – Formation Concepteur Développeur en Science des Données</a:t>
            </a:r>
          </a:p>
          <a:p>
            <a:endParaRPr lang="fr-FR" sz="1400" b="0" cap="none" dirty="0"/>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Script de lancement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10</a:t>
            </a:fld>
            <a:endParaRPr lang="fr-FR"/>
          </a:p>
        </p:txBody>
      </p:sp>
      <p:sp>
        <p:nvSpPr>
          <p:cNvPr id="3" name="Espace réservé du contenu 1">
            <a:extLst>
              <a:ext uri="{FF2B5EF4-FFF2-40B4-BE49-F238E27FC236}">
                <a16:creationId xmlns:a16="http://schemas.microsoft.com/office/drawing/2014/main" id="{32372FF1-D202-E26D-D9E8-B270EC676B1E}"/>
              </a:ext>
            </a:extLst>
          </p:cNvPr>
          <p:cNvSpPr txBox="1">
            <a:spLocks/>
          </p:cNvSpPr>
          <p:nvPr/>
        </p:nvSpPr>
        <p:spPr>
          <a:xfrm>
            <a:off x="432000" y="1152000"/>
            <a:ext cx="11329200" cy="50392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aa</a:t>
            </a:r>
            <a:endParaRPr lang="fr-FR" dirty="0"/>
          </a:p>
        </p:txBody>
      </p:sp>
      <p:pic>
        <p:nvPicPr>
          <p:cNvPr id="7" name="Image 6">
            <a:extLst>
              <a:ext uri="{FF2B5EF4-FFF2-40B4-BE49-F238E27FC236}">
                <a16:creationId xmlns:a16="http://schemas.microsoft.com/office/drawing/2014/main" id="{2DCD2171-7667-B967-9D2C-D4ABD2ACDEBD}"/>
              </a:ext>
            </a:extLst>
          </p:cNvPr>
          <p:cNvPicPr>
            <a:picLocks noChangeAspect="1"/>
          </p:cNvPicPr>
          <p:nvPr/>
        </p:nvPicPr>
        <p:blipFill>
          <a:blip r:embed="rId3"/>
          <a:stretch>
            <a:fillRect/>
          </a:stretch>
        </p:blipFill>
        <p:spPr>
          <a:xfrm>
            <a:off x="312267" y="1257353"/>
            <a:ext cx="12192000" cy="2254632"/>
          </a:xfrm>
          <a:prstGeom prst="rect">
            <a:avLst/>
          </a:prstGeom>
        </p:spPr>
      </p:pic>
      <p:pic>
        <p:nvPicPr>
          <p:cNvPr id="10" name="Image 9">
            <a:extLst>
              <a:ext uri="{FF2B5EF4-FFF2-40B4-BE49-F238E27FC236}">
                <a16:creationId xmlns:a16="http://schemas.microsoft.com/office/drawing/2014/main" id="{143F36FA-D4B8-A49D-44A8-D8A6B1628C35}"/>
              </a:ext>
            </a:extLst>
          </p:cNvPr>
          <p:cNvPicPr>
            <a:picLocks noChangeAspect="1"/>
          </p:cNvPicPr>
          <p:nvPr/>
        </p:nvPicPr>
        <p:blipFill>
          <a:blip r:embed="rId4"/>
          <a:stretch>
            <a:fillRect/>
          </a:stretch>
        </p:blipFill>
        <p:spPr>
          <a:xfrm>
            <a:off x="4325228" y="4622801"/>
            <a:ext cx="7343853" cy="2050622"/>
          </a:xfrm>
          <a:prstGeom prst="rect">
            <a:avLst/>
          </a:prstGeom>
        </p:spPr>
      </p:pic>
      <p:sp>
        <p:nvSpPr>
          <p:cNvPr id="5" name="ZoneTexte 4">
            <a:extLst>
              <a:ext uri="{FF2B5EF4-FFF2-40B4-BE49-F238E27FC236}">
                <a16:creationId xmlns:a16="http://schemas.microsoft.com/office/drawing/2014/main" id="{5B1C3497-3B80-E0E2-B6A8-10CA966F1170}"/>
              </a:ext>
            </a:extLst>
          </p:cNvPr>
          <p:cNvSpPr txBox="1"/>
          <p:nvPr/>
        </p:nvSpPr>
        <p:spPr>
          <a:xfrm>
            <a:off x="528846" y="3882121"/>
            <a:ext cx="5071618" cy="646331"/>
          </a:xfrm>
          <a:prstGeom prst="rect">
            <a:avLst/>
          </a:prstGeom>
          <a:noFill/>
        </p:spPr>
        <p:txBody>
          <a:bodyPr wrap="square">
            <a:spAutoFit/>
          </a:bodyPr>
          <a:lstStyle/>
          <a:p>
            <a:r>
              <a:rPr lang="fr-FR" dirty="0"/>
              <a:t>Script de lancement CMD_ETL_iNaturalist.CMD – différentes parties</a:t>
            </a:r>
          </a:p>
        </p:txBody>
      </p:sp>
    </p:spTree>
    <p:extLst>
      <p:ext uri="{BB962C8B-B14F-4D97-AF65-F5344CB8AC3E}">
        <p14:creationId xmlns:p14="http://schemas.microsoft.com/office/powerpoint/2010/main" val="1322104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11</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1</a:t>
            </a:r>
            <a:r>
              <a:rPr lang="fr-FR" baseline="30000" dirty="0"/>
              <a:t>ère</a:t>
            </a:r>
            <a:r>
              <a:rPr lang="fr-FR" dirty="0"/>
              <a:t> étape : </a:t>
            </a:r>
            <a:r>
              <a:rPr lang="fr-FR" dirty="0" err="1"/>
              <a:t>Webscrapping</a:t>
            </a:r>
            <a:endParaRPr lang="fr-FR" dirty="0"/>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a:xfrm>
            <a:off x="399748" y="932916"/>
            <a:ext cx="11329200" cy="5740506"/>
          </a:xfrm>
        </p:spPr>
        <p:txBody>
          <a:bodyPr/>
          <a:lstStyle/>
          <a:p>
            <a:r>
              <a:rPr lang="fr-FR" dirty="0"/>
              <a:t>Avec </a:t>
            </a:r>
            <a:r>
              <a:rPr lang="fr-FR" dirty="0" err="1"/>
              <a:t>Selenium</a:t>
            </a:r>
            <a:endParaRPr lang="fr-FR" dirty="0"/>
          </a:p>
          <a:p>
            <a:r>
              <a:rPr lang="fr-FR" dirty="0"/>
              <a:t>Explications difficultés / comment faire</a:t>
            </a:r>
          </a:p>
          <a:p>
            <a:pPr marL="0" indent="0">
              <a:buNone/>
            </a:pPr>
            <a:endParaRPr lang="fr-FR" dirty="0"/>
          </a:p>
          <a:p>
            <a:r>
              <a:rPr lang="fr-FR" dirty="0"/>
              <a:t>Via script python avec </a:t>
            </a:r>
            <a:r>
              <a:rPr lang="fr-FR" dirty="0" err="1"/>
              <a:t>selenium</a:t>
            </a:r>
            <a:endParaRPr lang="fr-FR" dirty="0"/>
          </a:p>
          <a:p>
            <a:pPr marL="0" indent="0">
              <a:buNone/>
            </a:pPr>
            <a:r>
              <a:rPr lang="fr-FR" dirty="0"/>
              <a:t>Pourquoi avoir utilisé </a:t>
            </a:r>
            <a:r>
              <a:rPr lang="fr-FR" dirty="0" err="1"/>
              <a:t>selenium</a:t>
            </a:r>
            <a:r>
              <a:rPr lang="fr-FR" dirty="0"/>
              <a:t> </a:t>
            </a:r>
            <a:r>
              <a:rPr lang="fr-FR" sz="1050" dirty="0"/>
              <a:t>:  « l'avantage principal de </a:t>
            </a:r>
            <a:r>
              <a:rPr lang="fr-FR" sz="1050" dirty="0" err="1"/>
              <a:t>Selenium</a:t>
            </a:r>
            <a:r>
              <a:rPr lang="fr-FR" sz="1050" dirty="0"/>
              <a:t> par rapport à d'autres bibliothèques Python telles que </a:t>
            </a:r>
            <a:r>
              <a:rPr lang="fr-FR" sz="1050" dirty="0" err="1"/>
              <a:t>Scrapy</a:t>
            </a:r>
            <a:r>
              <a:rPr lang="fr-FR" sz="1050" dirty="0"/>
              <a:t> ou </a:t>
            </a:r>
            <a:r>
              <a:rPr lang="fr-FR" sz="1050" dirty="0" err="1"/>
              <a:t>BeautifulSoup</a:t>
            </a:r>
            <a:r>
              <a:rPr lang="fr-FR" sz="1050" dirty="0"/>
              <a:t> est sa capacité à automatiser les interactions avec les navigateurs Web. Alors que </a:t>
            </a:r>
            <a:r>
              <a:rPr lang="fr-FR" sz="1050" dirty="0" err="1"/>
              <a:t>Scrapy</a:t>
            </a:r>
            <a:r>
              <a:rPr lang="fr-FR" sz="1050" dirty="0"/>
              <a:t> et </a:t>
            </a:r>
            <a:r>
              <a:rPr lang="fr-FR" sz="1050" dirty="0" err="1"/>
              <a:t>BeautifulSoup</a:t>
            </a:r>
            <a:r>
              <a:rPr lang="fr-FR" sz="1050" dirty="0"/>
              <a:t> sont principalement utilisés pour extraire des données à partir de pages Web statiques, </a:t>
            </a:r>
            <a:r>
              <a:rPr lang="fr-FR" sz="1050" dirty="0" err="1"/>
              <a:t>Selenium</a:t>
            </a:r>
            <a:r>
              <a:rPr lang="fr-FR" sz="1050" dirty="0"/>
              <a:t> vous permet d'interagir avec des pages Web dynamiques, d'exécuter des scripts JavaScript, de remplir des formulaires, de cliquer sur des éléments, de naviguer entre les pages, etc. </a:t>
            </a:r>
          </a:p>
          <a:p>
            <a:pPr marL="0" indent="0">
              <a:buNone/>
            </a:pPr>
            <a:r>
              <a:rPr lang="fr-FR" sz="1050" dirty="0"/>
              <a:t>Simulation d'actions utilisateur réelles : </a:t>
            </a:r>
            <a:r>
              <a:rPr lang="fr-FR" sz="1050" dirty="0" err="1"/>
              <a:t>Selenium</a:t>
            </a:r>
            <a:r>
              <a:rPr lang="fr-FR" sz="1050" dirty="0"/>
              <a:t> vous permet de simuler les actions d'un utilisateur réel sur un navigateur, ce qui est utile pour les scénarios où vous devez remplir des formulaires, cliquer sur des boutons, déplacer la souris, faire défiler la page, etc.</a:t>
            </a:r>
            <a:endParaRPr lang="fr-FR" dirty="0"/>
          </a:p>
          <a:p>
            <a:r>
              <a:rPr lang="fr-FR" dirty="0"/>
              <a:t>Permet utiliser arguments depuis le CMD pour plus de </a:t>
            </a:r>
          </a:p>
          <a:p>
            <a:endParaRPr lang="fr-FR" dirty="0"/>
          </a:p>
          <a:p>
            <a:pPr lvl="1"/>
            <a:r>
              <a:rPr lang="fr-FR" dirty="0"/>
              <a:t>Pseudo code : </a:t>
            </a:r>
          </a:p>
          <a:p>
            <a:pPr marL="885825" lvl="2" indent="-342900">
              <a:buFont typeface="+mj-lt"/>
              <a:buAutoNum type="arabicPeriod"/>
            </a:pPr>
            <a:r>
              <a:rPr lang="fr-FR" dirty="0"/>
              <a:t>Initialisation chrome driver </a:t>
            </a:r>
            <a:r>
              <a:rPr lang="fr-FR" dirty="0" err="1"/>
              <a:t>selenium</a:t>
            </a:r>
            <a:endParaRPr lang="fr-FR" dirty="0"/>
          </a:p>
          <a:p>
            <a:pPr marL="885825" lvl="2" indent="-342900">
              <a:buFont typeface="+mj-lt"/>
              <a:buAutoNum type="arabicPeriod"/>
            </a:pPr>
            <a:r>
              <a:rPr lang="fr-FR" dirty="0"/>
              <a:t>Fonction </a:t>
            </a:r>
            <a:r>
              <a:rPr lang="fr-FR" dirty="0" err="1"/>
              <a:t>scroll_to_end</a:t>
            </a:r>
            <a:r>
              <a:rPr lang="fr-FR" dirty="0"/>
              <a:t> pour obtenir toutes les observations de la page</a:t>
            </a:r>
          </a:p>
          <a:p>
            <a:pPr marL="885825" lvl="2" indent="-342900">
              <a:buFont typeface="+mj-lt"/>
              <a:buAutoNum type="arabicPeriod"/>
            </a:pPr>
            <a:r>
              <a:rPr lang="fr-FR" dirty="0" err="1"/>
              <a:t>Foncton</a:t>
            </a:r>
            <a:r>
              <a:rPr lang="fr-FR" dirty="0"/>
              <a:t> </a:t>
            </a:r>
            <a:r>
              <a:rPr lang="fr-FR" dirty="0" err="1"/>
              <a:t>getSightings</a:t>
            </a:r>
            <a:r>
              <a:rPr lang="fr-FR" dirty="0"/>
              <a:t> avec 4 arguments pour récupérer les observations de la page et les mettre dans un fichier </a:t>
            </a:r>
            <a:r>
              <a:rPr lang="fr-FR" dirty="0" err="1"/>
              <a:t>json</a:t>
            </a:r>
            <a:endParaRPr lang="fr-FR" dirty="0"/>
          </a:p>
          <a:p>
            <a:pPr marL="885825" lvl="2" indent="-342900">
              <a:buFont typeface="+mj-lt"/>
              <a:buAutoNum type="arabicPeriod"/>
            </a:pPr>
            <a:r>
              <a:rPr lang="fr-FR" dirty="0"/>
              <a:t>Fonction main dans laquelle on vient récupérer les arguments passés au script pour appeler la fonction </a:t>
            </a:r>
            <a:r>
              <a:rPr lang="fr-FR" dirty="0" err="1"/>
              <a:t>GetSightings</a:t>
            </a:r>
            <a:endParaRPr lang="fr-FR" dirty="0"/>
          </a:p>
          <a:p>
            <a:r>
              <a:rPr lang="fr-FR" dirty="0"/>
              <a:t>Mais, technique de </a:t>
            </a:r>
            <a:r>
              <a:rPr lang="fr-FR" dirty="0" err="1"/>
              <a:t>webscraping</a:t>
            </a:r>
            <a:r>
              <a:rPr lang="fr-FR" dirty="0"/>
              <a:t> : Lent, et peu robuste</a:t>
            </a:r>
          </a:p>
          <a:p>
            <a:pPr marL="0" indent="0">
              <a:buNone/>
            </a:pPr>
            <a:endParaRPr lang="fr-FR" dirty="0"/>
          </a:p>
        </p:txBody>
      </p:sp>
    </p:spTree>
    <p:extLst>
      <p:ext uri="{BB962C8B-B14F-4D97-AF65-F5344CB8AC3E}">
        <p14:creationId xmlns:p14="http://schemas.microsoft.com/office/powerpoint/2010/main" val="105341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12</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2</a:t>
            </a:r>
            <a:r>
              <a:rPr lang="fr-FR" baseline="30000" dirty="0"/>
              <a:t>ème</a:t>
            </a:r>
            <a:r>
              <a:rPr lang="fr-FR" dirty="0"/>
              <a:t> étape : Utilisation de l’API </a:t>
            </a:r>
            <a:r>
              <a:rPr lang="fr-FR" dirty="0" err="1"/>
              <a:t>iNaturalist</a:t>
            </a:r>
            <a:endParaRPr lang="fr-FR" dirty="0"/>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r>
              <a:rPr lang="fr-FR" dirty="0"/>
              <a:t>Permet de récupérer une grande quantité de données</a:t>
            </a:r>
          </a:p>
          <a:p>
            <a:endParaRPr lang="fr-FR" dirty="0"/>
          </a:p>
          <a:p>
            <a:r>
              <a:rPr lang="fr-FR" dirty="0"/>
              <a:t>Via script python avec </a:t>
            </a:r>
            <a:r>
              <a:rPr lang="fr-FR" dirty="0" err="1"/>
              <a:t>request</a:t>
            </a:r>
            <a:endParaRPr lang="fr-FR" dirty="0"/>
          </a:p>
          <a:p>
            <a:endParaRPr lang="fr-FR" dirty="0"/>
          </a:p>
          <a:p>
            <a:r>
              <a:rPr lang="fr-FR" dirty="0"/>
              <a:t>Lien vers la description de l’API : </a:t>
            </a:r>
          </a:p>
          <a:p>
            <a:endParaRPr lang="fr-FR" dirty="0"/>
          </a:p>
          <a:p>
            <a:r>
              <a:rPr lang="fr-FR" dirty="0"/>
              <a:t>Tests avec </a:t>
            </a:r>
            <a:r>
              <a:rPr lang="fr-FR" dirty="0" err="1"/>
              <a:t>postman</a:t>
            </a:r>
            <a:endParaRPr lang="fr-FR" dirty="0"/>
          </a:p>
          <a:p>
            <a:endParaRPr lang="fr-FR" dirty="0"/>
          </a:p>
          <a:p>
            <a:r>
              <a:rPr lang="fr-FR" dirty="0"/>
              <a:t>Description des principales parties du code : </a:t>
            </a:r>
          </a:p>
        </p:txBody>
      </p:sp>
    </p:spTree>
    <p:extLst>
      <p:ext uri="{BB962C8B-B14F-4D97-AF65-F5344CB8AC3E}">
        <p14:creationId xmlns:p14="http://schemas.microsoft.com/office/powerpoint/2010/main" val="2930878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472BAE5-98BB-F520-6C78-C09C81089E78}"/>
              </a:ext>
            </a:extLst>
          </p:cNvPr>
          <p:cNvSpPr>
            <a:spLocks noGrp="1"/>
          </p:cNvSpPr>
          <p:nvPr>
            <p:ph type="sldNum" sz="quarter" idx="11"/>
          </p:nvPr>
        </p:nvSpPr>
        <p:spPr/>
        <p:txBody>
          <a:bodyPr/>
          <a:lstStyle/>
          <a:p>
            <a:pPr algn="ctr" rtl="0"/>
            <a:fld id="{B67B645E-C5E5-4727-B977-D372A0AA71D9}" type="slidenum">
              <a:rPr lang="fr-FR" noProof="0" smtClean="0"/>
              <a:pPr algn="ctr" rtl="0"/>
              <a:t>13</a:t>
            </a:fld>
            <a:endParaRPr lang="fr-FR" noProof="0" dirty="0"/>
          </a:p>
        </p:txBody>
      </p:sp>
      <p:sp>
        <p:nvSpPr>
          <p:cNvPr id="3" name="Titre 2">
            <a:extLst>
              <a:ext uri="{FF2B5EF4-FFF2-40B4-BE49-F238E27FC236}">
                <a16:creationId xmlns:a16="http://schemas.microsoft.com/office/drawing/2014/main" id="{8DCB6D23-FD38-9E07-937B-4D14514FEFBA}"/>
              </a:ext>
            </a:extLst>
          </p:cNvPr>
          <p:cNvSpPr>
            <a:spLocks noGrp="1"/>
          </p:cNvSpPr>
          <p:nvPr>
            <p:ph type="title"/>
          </p:nvPr>
        </p:nvSpPr>
        <p:spPr/>
        <p:txBody>
          <a:bodyPr/>
          <a:lstStyle/>
          <a:p>
            <a:r>
              <a:rPr lang="fr-FR" dirty="0"/>
              <a:t>KNIME</a:t>
            </a:r>
          </a:p>
        </p:txBody>
      </p:sp>
      <p:sp>
        <p:nvSpPr>
          <p:cNvPr id="4" name="Espace réservé du contenu 3">
            <a:extLst>
              <a:ext uri="{FF2B5EF4-FFF2-40B4-BE49-F238E27FC236}">
                <a16:creationId xmlns:a16="http://schemas.microsoft.com/office/drawing/2014/main" id="{75EE518E-CFDE-EFAC-FD71-4FA694253393}"/>
              </a:ext>
            </a:extLst>
          </p:cNvPr>
          <p:cNvSpPr>
            <a:spLocks noGrp="1"/>
          </p:cNvSpPr>
          <p:nvPr>
            <p:ph idx="1"/>
          </p:nvPr>
        </p:nvSpPr>
        <p:spPr/>
        <p:txBody>
          <a:bodyPr/>
          <a:lstStyle/>
          <a:p>
            <a:endParaRPr lang="fr-FR" dirty="0"/>
          </a:p>
        </p:txBody>
      </p:sp>
      <p:pic>
        <p:nvPicPr>
          <p:cNvPr id="6" name="Image 5">
            <a:extLst>
              <a:ext uri="{FF2B5EF4-FFF2-40B4-BE49-F238E27FC236}">
                <a16:creationId xmlns:a16="http://schemas.microsoft.com/office/drawing/2014/main" id="{A423C1E8-5A12-AEED-60E0-0FF6460E549B}"/>
              </a:ext>
            </a:extLst>
          </p:cNvPr>
          <p:cNvPicPr>
            <a:picLocks noChangeAspect="1"/>
          </p:cNvPicPr>
          <p:nvPr/>
        </p:nvPicPr>
        <p:blipFill>
          <a:blip r:embed="rId2"/>
          <a:stretch>
            <a:fillRect/>
          </a:stretch>
        </p:blipFill>
        <p:spPr>
          <a:xfrm>
            <a:off x="262465" y="1105588"/>
            <a:ext cx="10625667" cy="5320412"/>
          </a:xfrm>
          <a:prstGeom prst="rect">
            <a:avLst/>
          </a:prstGeom>
        </p:spPr>
      </p:pic>
    </p:spTree>
    <p:extLst>
      <p:ext uri="{BB962C8B-B14F-4D97-AF65-F5344CB8AC3E}">
        <p14:creationId xmlns:p14="http://schemas.microsoft.com/office/powerpoint/2010/main" val="413744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4946B59-7B49-4180-9B48-FAC9C2BDF7A4}"/>
              </a:ext>
            </a:extLst>
          </p:cNvPr>
          <p:cNvSpPr>
            <a:spLocks noGrp="1"/>
          </p:cNvSpPr>
          <p:nvPr>
            <p:ph type="sldNum" sz="quarter" idx="15"/>
          </p:nvPr>
        </p:nvSpPr>
        <p:spPr/>
        <p:txBody>
          <a:bodyPr rtlCol="0"/>
          <a:lstStyle/>
          <a:p>
            <a:pPr rtl="0"/>
            <a:fld id="{B67B645E-C5E5-4727-B977-D372A0AA71D9}" type="slidenum">
              <a:rPr lang="fr-FR" smtClean="0"/>
              <a:pPr rtl="0"/>
              <a:t>14</a:t>
            </a:fld>
            <a:endParaRPr lang="fr-FR" dirty="0"/>
          </a:p>
        </p:txBody>
      </p:sp>
      <p:sp>
        <p:nvSpPr>
          <p:cNvPr id="3" name="Titre 2">
            <a:extLst>
              <a:ext uri="{FF2B5EF4-FFF2-40B4-BE49-F238E27FC236}">
                <a16:creationId xmlns:a16="http://schemas.microsoft.com/office/drawing/2014/main" id="{362AC071-0624-430C-AEB0-AD3EBFC1CD1D}"/>
              </a:ext>
            </a:extLst>
          </p:cNvPr>
          <p:cNvSpPr>
            <a:spLocks noGrp="1"/>
          </p:cNvSpPr>
          <p:nvPr>
            <p:ph type="ctrTitle"/>
          </p:nvPr>
        </p:nvSpPr>
        <p:spPr>
          <a:xfrm>
            <a:off x="7214532" y="1495365"/>
            <a:ext cx="4226965" cy="1933635"/>
          </a:xfrm>
        </p:spPr>
        <p:txBody>
          <a:bodyPr rtlCol="0"/>
          <a:lstStyle/>
          <a:p>
            <a:pPr rtl="0"/>
            <a:r>
              <a:rPr lang="fr-FR" dirty="0"/>
              <a:t>Mettez l’accent sur votre </a:t>
            </a:r>
            <a:br>
              <a:rPr lang="fr-FR" dirty="0"/>
            </a:br>
            <a:r>
              <a:rPr lang="fr-FR" dirty="0"/>
              <a:t>avantage principal</a:t>
            </a:r>
          </a:p>
        </p:txBody>
      </p:sp>
      <p:sp>
        <p:nvSpPr>
          <p:cNvPr id="5" name="Espace réservé du contenu 4">
            <a:extLst>
              <a:ext uri="{FF2B5EF4-FFF2-40B4-BE49-F238E27FC236}">
                <a16:creationId xmlns:a16="http://schemas.microsoft.com/office/drawing/2014/main" id="{5F606456-BEB8-424C-8C7C-E9B311D7C337}"/>
              </a:ext>
            </a:extLst>
          </p:cNvPr>
          <p:cNvSpPr>
            <a:spLocks noGrp="1"/>
          </p:cNvSpPr>
          <p:nvPr>
            <p:ph idx="1"/>
          </p:nvPr>
        </p:nvSpPr>
        <p:spPr>
          <a:xfrm>
            <a:off x="7578276" y="3852023"/>
            <a:ext cx="3863221" cy="1933635"/>
          </a:xfrm>
        </p:spPr>
        <p:txBody>
          <a:bodyPr rtlCol="0"/>
          <a:lstStyle/>
          <a:p>
            <a:pPr rtl="0"/>
            <a:r>
              <a:rPr lang="fr-FR" noProof="1"/>
              <a:t>Autres avantages</a:t>
            </a:r>
          </a:p>
          <a:p>
            <a:pPr rtl="0"/>
            <a:r>
              <a:rPr lang="fr-FR" noProof="1"/>
              <a:t>Lorem ipsum dolor sit amet, consectetur adipiscing elit. </a:t>
            </a:r>
          </a:p>
          <a:p>
            <a:pPr rtl="0"/>
            <a:r>
              <a:rPr lang="fr-FR" noProof="1"/>
              <a:t>Nunc tempus, risus sodales sodales hendrerit, arcu dolor.</a:t>
            </a:r>
          </a:p>
        </p:txBody>
      </p:sp>
      <p:sp>
        <p:nvSpPr>
          <p:cNvPr id="6" name="Espace réservé pour une image  5">
            <a:extLst>
              <a:ext uri="{FF2B5EF4-FFF2-40B4-BE49-F238E27FC236}">
                <a16:creationId xmlns:a16="http://schemas.microsoft.com/office/drawing/2014/main" id="{8DD67D5C-9EE9-DCEA-77CB-610429CAEDCD}"/>
              </a:ext>
            </a:extLst>
          </p:cNvPr>
          <p:cNvSpPr>
            <a:spLocks noGrp="1"/>
          </p:cNvSpPr>
          <p:nvPr>
            <p:ph type="pic" sz="quarter" idx="13"/>
          </p:nvPr>
        </p:nvSpPr>
        <p:spPr/>
      </p:sp>
    </p:spTree>
    <p:extLst>
      <p:ext uri="{BB962C8B-B14F-4D97-AF65-F5344CB8AC3E}">
        <p14:creationId xmlns:p14="http://schemas.microsoft.com/office/powerpoint/2010/main" val="1344647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03161DAB-3A3E-48FC-9143-482C63BB1C02}"/>
              </a:ext>
            </a:extLst>
          </p:cNvPr>
          <p:cNvSpPr>
            <a:spLocks noGrp="1"/>
          </p:cNvSpPr>
          <p:nvPr>
            <p:ph idx="13"/>
          </p:nvPr>
        </p:nvSpPr>
        <p:spPr/>
        <p:txBody>
          <a:bodyPr rtlCol="0"/>
          <a:lstStyle/>
          <a:p>
            <a:pPr rtl="0"/>
            <a:r>
              <a:rPr lang="fr-FR"/>
              <a:t>Lorem ipsum </a:t>
            </a:r>
            <a:r>
              <a:rPr lang="fr-FR" noProof="1"/>
              <a:t>dolor sit amet, consectetur adipiscing elit. </a:t>
            </a:r>
          </a:p>
          <a:p>
            <a:pPr lvl="1" rtl="0"/>
            <a:r>
              <a:rPr lang="fr-FR" noProof="1"/>
              <a:t>Ut fermentum a magna ut eleifend. Integer convallis suscipit ante eu varius. </a:t>
            </a:r>
          </a:p>
          <a:p>
            <a:pPr lvl="1" rtl="0"/>
            <a:r>
              <a:rPr lang="fr-FR" noProof="1"/>
              <a:t>Morbi a purus dolor. Suspendisse sit amet ipsum finibus justo viverra blandit. </a:t>
            </a:r>
          </a:p>
          <a:p>
            <a:pPr lvl="1" rtl="0"/>
            <a:r>
              <a:rPr lang="fr-FR" noProof="1"/>
              <a:t>Ut congue quis tortor eget sodales. </a:t>
            </a:r>
          </a:p>
        </p:txBody>
      </p:sp>
      <p:sp>
        <p:nvSpPr>
          <p:cNvPr id="25" name="Espace réservé du numéro de diapositive 24">
            <a:extLst>
              <a:ext uri="{FF2B5EF4-FFF2-40B4-BE49-F238E27FC236}">
                <a16:creationId xmlns:a16="http://schemas.microsoft.com/office/drawing/2014/main" id="{247BA36B-90FB-47C0-BAF0-6F1E2FA5C763}"/>
              </a:ext>
            </a:extLst>
          </p:cNvPr>
          <p:cNvSpPr>
            <a:spLocks noGrp="1"/>
          </p:cNvSpPr>
          <p:nvPr>
            <p:ph type="sldNum" sz="quarter" idx="15"/>
          </p:nvPr>
        </p:nvSpPr>
        <p:spPr/>
        <p:txBody>
          <a:bodyPr rtlCol="0"/>
          <a:lstStyle/>
          <a:p>
            <a:pPr rtl="0"/>
            <a:fld id="{B67B645E-C5E5-4727-B977-D372A0AA71D9}" type="slidenum">
              <a:rPr lang="fr-FR" smtClean="0"/>
              <a:pPr rtl="0"/>
              <a:t>15</a:t>
            </a:fld>
            <a:endParaRPr lang="fr-FR" dirty="0"/>
          </a:p>
        </p:txBody>
      </p:sp>
      <p:pic>
        <p:nvPicPr>
          <p:cNvPr id="12" name="Espace réservé d’image 11" descr="Ordinateur portable">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3" name="Titre 2">
            <a:extLst>
              <a:ext uri="{FF2B5EF4-FFF2-40B4-BE49-F238E27FC236}">
                <a16:creationId xmlns:a16="http://schemas.microsoft.com/office/drawing/2014/main" id="{7A663105-4B92-4F24-9DF6-58BB116E29FA}"/>
              </a:ext>
            </a:extLst>
          </p:cNvPr>
          <p:cNvSpPr>
            <a:spLocks noGrp="1"/>
          </p:cNvSpPr>
          <p:nvPr>
            <p:ph type="ctrTitle"/>
          </p:nvPr>
        </p:nvSpPr>
        <p:spPr bwMode="gray">
          <a:xfrm>
            <a:off x="7859469" y="2206305"/>
            <a:ext cx="3863221" cy="1288182"/>
          </a:xfrm>
        </p:spPr>
        <p:txBody>
          <a:bodyPr rtlCol="0"/>
          <a:lstStyle/>
          <a:p>
            <a:pPr rtl="0"/>
            <a:r>
              <a:rPr lang="fr-FR"/>
              <a:t>À propos de nous</a:t>
            </a:r>
            <a:endParaRPr lang="fr-FR" dirty="0"/>
          </a:p>
        </p:txBody>
      </p:sp>
      <p:sp>
        <p:nvSpPr>
          <p:cNvPr id="4" name="Sous-titre 3">
            <a:extLst>
              <a:ext uri="{FF2B5EF4-FFF2-40B4-BE49-F238E27FC236}">
                <a16:creationId xmlns:a16="http://schemas.microsoft.com/office/drawing/2014/main" id="{8E41F722-BA6E-4DCA-864E-876ECDFB5336}"/>
              </a:ext>
            </a:extLst>
          </p:cNvPr>
          <p:cNvSpPr>
            <a:spLocks noGrp="1"/>
          </p:cNvSpPr>
          <p:nvPr>
            <p:ph type="subTitle" idx="1"/>
          </p:nvPr>
        </p:nvSpPr>
        <p:spPr bwMode="gray">
          <a:xfrm>
            <a:off x="7635241" y="3708115"/>
            <a:ext cx="4087450" cy="1415429"/>
          </a:xfrm>
        </p:spPr>
        <p:txBody>
          <a:bodyPr rtlCol="0"/>
          <a:lstStyle/>
          <a:p>
            <a:pPr rtl="0"/>
            <a:r>
              <a:rPr lang="fr-FR"/>
              <a:t>Lorem </a:t>
            </a:r>
            <a:r>
              <a:rPr lang="fr-FR" noProof="1"/>
              <a:t>ipsum dolor sit amet, consectetur adipiscing elit. Etiam aliquet eu mi quis lacinia. Ut fermentum a magna ut.</a:t>
            </a:r>
          </a:p>
        </p:txBody>
      </p:sp>
    </p:spTree>
    <p:extLst>
      <p:ext uri="{BB962C8B-B14F-4D97-AF65-F5344CB8AC3E}">
        <p14:creationId xmlns:p14="http://schemas.microsoft.com/office/powerpoint/2010/main" val="2122728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texte 10">
            <a:extLst>
              <a:ext uri="{FF2B5EF4-FFF2-40B4-BE49-F238E27FC236}">
                <a16:creationId xmlns:a16="http://schemas.microsoft.com/office/drawing/2014/main" id="{89256EF6-3CDE-4ADE-8753-BF5040E3C65B}"/>
              </a:ext>
            </a:extLst>
          </p:cNvPr>
          <p:cNvSpPr>
            <a:spLocks noGrp="1"/>
          </p:cNvSpPr>
          <p:nvPr>
            <p:ph type="body" sz="quarter" idx="36"/>
          </p:nvPr>
        </p:nvSpPr>
        <p:spPr/>
        <p:txBody>
          <a:bodyPr rtlCol="0"/>
          <a:lstStyle/>
          <a:p>
            <a:pPr rtl="0"/>
            <a:r>
              <a:rPr lang="fr-FR"/>
              <a:t>Lorem </a:t>
            </a:r>
            <a:r>
              <a:rPr lang="fr-FR" noProof="1"/>
              <a:t>ipsum dolor sit amet, consectetur adipiscing elit. </a:t>
            </a:r>
          </a:p>
          <a:p>
            <a:pPr rtl="0"/>
            <a:endParaRPr lang="fr-FR" dirty="0"/>
          </a:p>
        </p:txBody>
      </p:sp>
      <p:pic>
        <p:nvPicPr>
          <p:cNvPr id="27" name="Espace réservé d’image 26" descr="Enseignant">
            <a:extLst>
              <a:ext uri="{FF2B5EF4-FFF2-40B4-BE49-F238E27FC236}">
                <a16:creationId xmlns:a16="http://schemas.microsoft.com/office/drawing/2014/main" id="{EF145220-68FE-4BC3-8DF6-074CABEAC097}"/>
              </a:ext>
            </a:extLst>
          </p:cNvPr>
          <p:cNvPicPr>
            <a:picLocks noGrp="1" noChangeAspect="1"/>
          </p:cNvPicPr>
          <p:nvPr>
            <p:ph type="pic" sz="quarter" idx="45"/>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Espace réservé du texte 5">
            <a:extLst>
              <a:ext uri="{FF2B5EF4-FFF2-40B4-BE49-F238E27FC236}">
                <a16:creationId xmlns:a16="http://schemas.microsoft.com/office/drawing/2014/main" id="{1D5F34C1-576F-4BF7-8C9C-D507F213AE68}"/>
              </a:ext>
            </a:extLst>
          </p:cNvPr>
          <p:cNvSpPr>
            <a:spLocks noGrp="1"/>
          </p:cNvSpPr>
          <p:nvPr>
            <p:ph type="body" sz="quarter" idx="17"/>
          </p:nvPr>
        </p:nvSpPr>
        <p:spPr/>
        <p:txBody>
          <a:bodyPr rtlCol="0"/>
          <a:lstStyle/>
          <a:p>
            <a:pPr rtl="0"/>
            <a:r>
              <a:rPr lang="fr-FR"/>
              <a:t>Définir les priorités</a:t>
            </a:r>
            <a:endParaRPr lang="fr-FR" dirty="0"/>
          </a:p>
        </p:txBody>
      </p:sp>
      <p:sp>
        <p:nvSpPr>
          <p:cNvPr id="7" name="Espace réservé du texte 6">
            <a:extLst>
              <a:ext uri="{FF2B5EF4-FFF2-40B4-BE49-F238E27FC236}">
                <a16:creationId xmlns:a16="http://schemas.microsoft.com/office/drawing/2014/main" id="{FBE93992-F65E-48D7-971D-FA51E969BEFE}"/>
              </a:ext>
            </a:extLst>
          </p:cNvPr>
          <p:cNvSpPr>
            <a:spLocks noGrp="1"/>
          </p:cNvSpPr>
          <p:nvPr>
            <p:ph type="body" sz="quarter" idx="18"/>
          </p:nvPr>
        </p:nvSpPr>
        <p:spPr/>
        <p:txBody>
          <a:bodyPr rtlCol="0"/>
          <a:lstStyle/>
          <a:p>
            <a:pPr rtl="0"/>
            <a:r>
              <a:rPr lang="fr-FR"/>
              <a:t>Lorem </a:t>
            </a:r>
            <a:r>
              <a:rPr lang="fr-FR" noProof="1"/>
              <a:t>ipsum dolor sit amet, consectetur adipiscing elit. </a:t>
            </a:r>
          </a:p>
          <a:p>
            <a:pPr rtl="0"/>
            <a:endParaRPr lang="fr-FR" dirty="0"/>
          </a:p>
        </p:txBody>
      </p:sp>
      <p:pic>
        <p:nvPicPr>
          <p:cNvPr id="29" name="Espace réservé d’image 28" descr="Conférencier">
            <a:extLst>
              <a:ext uri="{FF2B5EF4-FFF2-40B4-BE49-F238E27FC236}">
                <a16:creationId xmlns:a16="http://schemas.microsoft.com/office/drawing/2014/main" id="{344FCB42-636B-4918-8866-D50ACA206D8C}"/>
              </a:ext>
            </a:extLst>
          </p:cNvPr>
          <p:cNvPicPr>
            <a:picLocks noGrp="1" noChangeAspect="1"/>
          </p:cNvPicPr>
          <p:nvPr>
            <p:ph type="pic" sz="quarter" idx="47"/>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Espace réservé du texte 7">
            <a:extLst>
              <a:ext uri="{FF2B5EF4-FFF2-40B4-BE49-F238E27FC236}">
                <a16:creationId xmlns:a16="http://schemas.microsoft.com/office/drawing/2014/main" id="{8CB0B4A0-79F2-4CB5-BBB6-FEEBD8465250}"/>
              </a:ext>
            </a:extLst>
          </p:cNvPr>
          <p:cNvSpPr>
            <a:spLocks noGrp="1"/>
          </p:cNvSpPr>
          <p:nvPr>
            <p:ph type="body" sz="quarter" idx="33"/>
          </p:nvPr>
        </p:nvSpPr>
        <p:spPr/>
        <p:txBody>
          <a:bodyPr rtlCol="0"/>
          <a:lstStyle/>
          <a:p>
            <a:pPr rtl="0"/>
            <a:r>
              <a:rPr lang="fr-FR"/>
              <a:t>Autoriser</a:t>
            </a:r>
            <a:endParaRPr lang="fr-FR" dirty="0"/>
          </a:p>
        </p:txBody>
      </p:sp>
      <p:sp>
        <p:nvSpPr>
          <p:cNvPr id="9" name="Espace réservé du texte 8">
            <a:extLst>
              <a:ext uri="{FF2B5EF4-FFF2-40B4-BE49-F238E27FC236}">
                <a16:creationId xmlns:a16="http://schemas.microsoft.com/office/drawing/2014/main" id="{66810F29-B4A6-4A97-903D-F931D52ACA7F}"/>
              </a:ext>
            </a:extLst>
          </p:cNvPr>
          <p:cNvSpPr>
            <a:spLocks noGrp="1"/>
          </p:cNvSpPr>
          <p:nvPr>
            <p:ph type="body" sz="quarter" idx="34"/>
          </p:nvPr>
        </p:nvSpPr>
        <p:spPr/>
        <p:txBody>
          <a:bodyPr rtlCol="0"/>
          <a:lstStyle/>
          <a:p>
            <a:pPr rtl="0"/>
            <a:r>
              <a:rPr lang="fr-FR"/>
              <a:t>Lorem </a:t>
            </a:r>
            <a:r>
              <a:rPr lang="fr-FR" noProof="1"/>
              <a:t>ipsum dolor sit amet, consectetur adipiscing elit. </a:t>
            </a:r>
          </a:p>
          <a:p>
            <a:pPr rtl="0"/>
            <a:endParaRPr lang="fr-FR" dirty="0"/>
          </a:p>
        </p:txBody>
      </p:sp>
      <p:pic>
        <p:nvPicPr>
          <p:cNvPr id="31" name="Espace réservé d’image 30" descr="Pièces">
            <a:extLst>
              <a:ext uri="{FF2B5EF4-FFF2-40B4-BE49-F238E27FC236}">
                <a16:creationId xmlns:a16="http://schemas.microsoft.com/office/drawing/2014/main" id="{A1AA205C-54CC-4A28-9B43-520D5A97DD74}"/>
              </a:ext>
            </a:extLst>
          </p:cNvPr>
          <p:cNvPicPr>
            <a:picLocks noGrp="1" noChangeAspect="1"/>
          </p:cNvPicPr>
          <p:nvPr>
            <p:ph type="pic" sz="quarter" idx="48"/>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0" name="Espace réservé du texte 9">
            <a:extLst>
              <a:ext uri="{FF2B5EF4-FFF2-40B4-BE49-F238E27FC236}">
                <a16:creationId xmlns:a16="http://schemas.microsoft.com/office/drawing/2014/main" id="{68053976-DF5A-4CE2-94FB-5F70C9064260}"/>
              </a:ext>
            </a:extLst>
          </p:cNvPr>
          <p:cNvSpPr>
            <a:spLocks noGrp="1"/>
          </p:cNvSpPr>
          <p:nvPr>
            <p:ph type="body" sz="quarter" idx="35"/>
          </p:nvPr>
        </p:nvSpPr>
        <p:spPr/>
        <p:txBody>
          <a:bodyPr rtlCol="0"/>
          <a:lstStyle/>
          <a:p>
            <a:pPr rtl="0"/>
            <a:r>
              <a:rPr lang="fr-FR"/>
              <a:t>Rentabiliser</a:t>
            </a:r>
            <a:endParaRPr lang="fr-FR" dirty="0"/>
          </a:p>
        </p:txBody>
      </p:sp>
      <p:sp>
        <p:nvSpPr>
          <p:cNvPr id="3" name="Titre 2">
            <a:extLst>
              <a:ext uri="{FF2B5EF4-FFF2-40B4-BE49-F238E27FC236}">
                <a16:creationId xmlns:a16="http://schemas.microsoft.com/office/drawing/2014/main" id="{87C2AC9A-0FD0-4DA8-99B4-C440A1D15DA4}"/>
              </a:ext>
            </a:extLst>
          </p:cNvPr>
          <p:cNvSpPr>
            <a:spLocks noGrp="1"/>
          </p:cNvSpPr>
          <p:nvPr>
            <p:ph type="ctrTitle"/>
          </p:nvPr>
        </p:nvSpPr>
        <p:spPr bwMode="gray"/>
        <p:txBody>
          <a:bodyPr rtlCol="0"/>
          <a:lstStyle/>
          <a:p>
            <a:pPr rtl="0"/>
            <a:r>
              <a:rPr lang="fr-FR"/>
              <a:t>Solution</a:t>
            </a:r>
            <a:endParaRPr lang="fr-FR" dirty="0"/>
          </a:p>
        </p:txBody>
      </p:sp>
      <p:sp>
        <p:nvSpPr>
          <p:cNvPr id="4" name="Sous-titre 3">
            <a:extLst>
              <a:ext uri="{FF2B5EF4-FFF2-40B4-BE49-F238E27FC236}">
                <a16:creationId xmlns:a16="http://schemas.microsoft.com/office/drawing/2014/main" id="{F28FED25-4DDC-4D72-A54E-3E227B420317}"/>
              </a:ext>
            </a:extLst>
          </p:cNvPr>
          <p:cNvSpPr>
            <a:spLocks noGrp="1"/>
          </p:cNvSpPr>
          <p:nvPr>
            <p:ph type="subTitle" idx="1"/>
          </p:nvPr>
        </p:nvSpPr>
        <p:spPr bwMode="gray"/>
        <p:txBody>
          <a:bodyPr rtlCol="0"/>
          <a:lstStyle/>
          <a:p>
            <a:pPr rtl="0"/>
            <a:r>
              <a:rPr lang="fr-FR"/>
              <a:t>Lorem </a:t>
            </a:r>
            <a:r>
              <a:rPr lang="fr-FR" noProof="1"/>
              <a:t>ipsum dolor sit amet, consectetur adipiscing elit. Etiam aliquet eu mi quis.</a:t>
            </a:r>
          </a:p>
        </p:txBody>
      </p:sp>
      <p:sp>
        <p:nvSpPr>
          <p:cNvPr id="88" name="Espace réservé du numéro de diapositive 87">
            <a:extLst>
              <a:ext uri="{FF2B5EF4-FFF2-40B4-BE49-F238E27FC236}">
                <a16:creationId xmlns:a16="http://schemas.microsoft.com/office/drawing/2014/main" id="{FAFF03E5-FC39-4375-8BD9-53A0FD781CB7}"/>
              </a:ext>
            </a:extLst>
          </p:cNvPr>
          <p:cNvSpPr>
            <a:spLocks noGrp="1"/>
          </p:cNvSpPr>
          <p:nvPr>
            <p:ph type="sldNum" sz="quarter" idx="50"/>
          </p:nvPr>
        </p:nvSpPr>
        <p:spPr/>
        <p:txBody>
          <a:bodyPr rtlCol="0"/>
          <a:lstStyle/>
          <a:p>
            <a:pPr algn="ctr" rtl="0"/>
            <a:fld id="{B67B645E-C5E5-4727-B977-D372A0AA71D9}" type="slidenum">
              <a:rPr lang="fr-FR" smtClean="0"/>
              <a:pPr algn="ctr" rtl="0"/>
              <a:t>16</a:t>
            </a:fld>
            <a:endParaRPr lang="fr-FR" dirty="0"/>
          </a:p>
        </p:txBody>
      </p:sp>
    </p:spTree>
    <p:extLst>
      <p:ext uri="{BB962C8B-B14F-4D97-AF65-F5344CB8AC3E}">
        <p14:creationId xmlns:p14="http://schemas.microsoft.com/office/powerpoint/2010/main" val="337845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Espace réservé d’image 30" descr="Cible">
            <a:extLst>
              <a:ext uri="{FF2B5EF4-FFF2-40B4-BE49-F238E27FC236}">
                <a16:creationId xmlns:a16="http://schemas.microsoft.com/office/drawing/2014/main" id="{146C3774-1A16-4CEA-B0D9-21F4D70DD683}"/>
              </a:ext>
            </a:extLst>
          </p:cNvPr>
          <p:cNvPicPr>
            <a:picLocks noGrp="1" noChangeAspect="1"/>
          </p:cNvPicPr>
          <p:nvPr>
            <p:ph type="pic" sz="quarter" idx="51"/>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6" name="Espace réservé du texte 5">
            <a:extLst>
              <a:ext uri="{FF2B5EF4-FFF2-40B4-BE49-F238E27FC236}">
                <a16:creationId xmlns:a16="http://schemas.microsoft.com/office/drawing/2014/main" id="{84D1680A-25DD-42DD-B066-2294665CF235}"/>
              </a:ext>
            </a:extLst>
          </p:cNvPr>
          <p:cNvSpPr>
            <a:spLocks noGrp="1"/>
          </p:cNvSpPr>
          <p:nvPr>
            <p:ph type="body" sz="quarter" idx="17"/>
          </p:nvPr>
        </p:nvSpPr>
        <p:spPr/>
        <p:txBody>
          <a:bodyPr rtlCol="0"/>
          <a:lstStyle/>
          <a:p>
            <a:pPr rtl="0"/>
            <a:r>
              <a:rPr lang="fr-FR"/>
              <a:t>Unique </a:t>
            </a:r>
            <a:endParaRPr lang="fr-FR" dirty="0"/>
          </a:p>
        </p:txBody>
      </p:sp>
      <p:sp>
        <p:nvSpPr>
          <p:cNvPr id="7" name="Espace réservé du texte 6">
            <a:extLst>
              <a:ext uri="{FF2B5EF4-FFF2-40B4-BE49-F238E27FC236}">
                <a16:creationId xmlns:a16="http://schemas.microsoft.com/office/drawing/2014/main" id="{1FBEF8A3-3B79-4A1D-83CE-3501D6E1EC52}"/>
              </a:ext>
            </a:extLst>
          </p:cNvPr>
          <p:cNvSpPr>
            <a:spLocks noGrp="1"/>
          </p:cNvSpPr>
          <p:nvPr>
            <p:ph type="body" sz="quarter" idx="18"/>
          </p:nvPr>
        </p:nvSpPr>
        <p:spPr>
          <a:xfrm>
            <a:off x="1526819" y="2557458"/>
            <a:ext cx="1620000" cy="622504"/>
          </a:xfrm>
        </p:spPr>
        <p:txBody>
          <a:bodyPr rtlCol="0"/>
          <a:lstStyle/>
          <a:p>
            <a:pPr rtl="0"/>
            <a:r>
              <a:rPr lang="fr-FR"/>
              <a:t>Lorem </a:t>
            </a:r>
            <a:r>
              <a:rPr lang="fr-FR" noProof="1"/>
              <a:t>ipsum dolor sit amet, consectetur adipiscing elit. </a:t>
            </a:r>
          </a:p>
          <a:p>
            <a:pPr rtl="0"/>
            <a:endParaRPr lang="fr-FR" dirty="0"/>
          </a:p>
        </p:txBody>
      </p:sp>
      <p:pic>
        <p:nvPicPr>
          <p:cNvPr id="33" name="Espace réservé d’image 32" descr="Conférencier">
            <a:extLst>
              <a:ext uri="{FF2B5EF4-FFF2-40B4-BE49-F238E27FC236}">
                <a16:creationId xmlns:a16="http://schemas.microsoft.com/office/drawing/2014/main" id="{34FE467F-DFCB-454B-9B3B-9C4BF433B3C6}"/>
              </a:ext>
            </a:extLst>
          </p:cNvPr>
          <p:cNvPicPr>
            <a:picLocks noGrp="1" noChangeAspect="1"/>
          </p:cNvPicPr>
          <p:nvPr>
            <p:ph type="pic" sz="quarter" idx="52"/>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8" name="Espace réservé du texte 7">
            <a:extLst>
              <a:ext uri="{FF2B5EF4-FFF2-40B4-BE49-F238E27FC236}">
                <a16:creationId xmlns:a16="http://schemas.microsoft.com/office/drawing/2014/main" id="{4F157E51-898F-41B4-8235-6C34BBCD749E}"/>
              </a:ext>
            </a:extLst>
          </p:cNvPr>
          <p:cNvSpPr>
            <a:spLocks noGrp="1"/>
          </p:cNvSpPr>
          <p:nvPr>
            <p:ph type="body" sz="quarter" idx="33"/>
          </p:nvPr>
        </p:nvSpPr>
        <p:spPr>
          <a:xfrm>
            <a:off x="3389568" y="2164904"/>
            <a:ext cx="2156220" cy="252000"/>
          </a:xfrm>
        </p:spPr>
        <p:txBody>
          <a:bodyPr rtlCol="0"/>
          <a:lstStyle/>
          <a:p>
            <a:pPr rtl="0"/>
            <a:r>
              <a:rPr lang="fr-FR"/>
              <a:t>Premier sur le marché</a:t>
            </a:r>
            <a:endParaRPr lang="fr-FR" dirty="0"/>
          </a:p>
        </p:txBody>
      </p:sp>
      <p:sp>
        <p:nvSpPr>
          <p:cNvPr id="9" name="Espace réservé du texte 8">
            <a:extLst>
              <a:ext uri="{FF2B5EF4-FFF2-40B4-BE49-F238E27FC236}">
                <a16:creationId xmlns:a16="http://schemas.microsoft.com/office/drawing/2014/main" id="{8724B20D-50EC-427F-9E2C-81625A7AC444}"/>
              </a:ext>
            </a:extLst>
          </p:cNvPr>
          <p:cNvSpPr>
            <a:spLocks noGrp="1"/>
          </p:cNvSpPr>
          <p:nvPr>
            <p:ph type="body" sz="quarter" idx="34"/>
          </p:nvPr>
        </p:nvSpPr>
        <p:spPr>
          <a:xfrm>
            <a:off x="3657678" y="2557458"/>
            <a:ext cx="1620000" cy="581866"/>
          </a:xfrm>
        </p:spPr>
        <p:txBody>
          <a:bodyPr rtlCol="0"/>
          <a:lstStyle/>
          <a:p>
            <a:pPr rtl="0"/>
            <a:r>
              <a:rPr lang="fr-FR"/>
              <a:t>Lorem </a:t>
            </a:r>
            <a:r>
              <a:rPr lang="fr-FR" noProof="1"/>
              <a:t>ipsum dolor sit amet, consectetur adipiscing elit. </a:t>
            </a:r>
          </a:p>
          <a:p>
            <a:pPr rtl="0"/>
            <a:endParaRPr lang="fr-FR" dirty="0"/>
          </a:p>
        </p:txBody>
      </p:sp>
      <p:pic>
        <p:nvPicPr>
          <p:cNvPr id="35" name="Espace réservé d’image 34" descr="Réseau">
            <a:extLst>
              <a:ext uri="{FF2B5EF4-FFF2-40B4-BE49-F238E27FC236}">
                <a16:creationId xmlns:a16="http://schemas.microsoft.com/office/drawing/2014/main" id="{7AF56B60-D53D-40A4-82F9-B1DEB9644A3D}"/>
              </a:ext>
            </a:extLst>
          </p:cNvPr>
          <p:cNvPicPr>
            <a:picLocks noGrp="1" noChangeAspect="1"/>
          </p:cNvPicPr>
          <p:nvPr>
            <p:ph type="pic" sz="quarter" idx="53"/>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12" name="Espace réservé du texte 11">
            <a:extLst>
              <a:ext uri="{FF2B5EF4-FFF2-40B4-BE49-F238E27FC236}">
                <a16:creationId xmlns:a16="http://schemas.microsoft.com/office/drawing/2014/main" id="{6FDE267D-5AD5-4C76-A976-43EDB64DB1F3}"/>
              </a:ext>
            </a:extLst>
          </p:cNvPr>
          <p:cNvSpPr>
            <a:spLocks noGrp="1"/>
          </p:cNvSpPr>
          <p:nvPr>
            <p:ph type="body" sz="quarter" idx="45"/>
          </p:nvPr>
        </p:nvSpPr>
        <p:spPr/>
        <p:txBody>
          <a:bodyPr rtlCol="0"/>
          <a:lstStyle/>
          <a:p>
            <a:pPr rtl="0"/>
            <a:r>
              <a:rPr lang="fr-FR"/>
              <a:t>Testé</a:t>
            </a:r>
            <a:endParaRPr lang="fr-FR" dirty="0"/>
          </a:p>
        </p:txBody>
      </p:sp>
      <p:sp>
        <p:nvSpPr>
          <p:cNvPr id="13" name="Espace réservé du texte 12">
            <a:extLst>
              <a:ext uri="{FF2B5EF4-FFF2-40B4-BE49-F238E27FC236}">
                <a16:creationId xmlns:a16="http://schemas.microsoft.com/office/drawing/2014/main" id="{DF58DB01-FA52-44DB-A820-8E4A194D9F8C}"/>
              </a:ext>
            </a:extLst>
          </p:cNvPr>
          <p:cNvSpPr>
            <a:spLocks noGrp="1"/>
          </p:cNvSpPr>
          <p:nvPr>
            <p:ph type="body" sz="quarter" idx="46"/>
          </p:nvPr>
        </p:nvSpPr>
        <p:spPr>
          <a:xfrm>
            <a:off x="1526819" y="5721826"/>
            <a:ext cx="1620000" cy="581866"/>
          </a:xfrm>
        </p:spPr>
        <p:txBody>
          <a:bodyPr rtlCol="0"/>
          <a:lstStyle/>
          <a:p>
            <a:pPr rtl="0"/>
            <a:r>
              <a:rPr lang="fr-FR"/>
              <a:t>Lorem </a:t>
            </a:r>
            <a:r>
              <a:rPr lang="fr-FR" noProof="1"/>
              <a:t>ipsum dolor sit amet, consectetur adipiscing elit. </a:t>
            </a:r>
          </a:p>
          <a:p>
            <a:pPr rtl="0"/>
            <a:endParaRPr lang="fr-FR" dirty="0"/>
          </a:p>
        </p:txBody>
      </p:sp>
      <p:pic>
        <p:nvPicPr>
          <p:cNvPr id="37" name="Espace réservé d’image 36" descr="Mégaphone">
            <a:extLst>
              <a:ext uri="{FF2B5EF4-FFF2-40B4-BE49-F238E27FC236}">
                <a16:creationId xmlns:a16="http://schemas.microsoft.com/office/drawing/2014/main" id="{1701A2E9-D331-4627-A32A-658F1BDB82EF}"/>
              </a:ext>
            </a:extLst>
          </p:cNvPr>
          <p:cNvPicPr>
            <a:picLocks noGrp="1" noChangeAspect="1"/>
          </p:cNvPicPr>
          <p:nvPr>
            <p:ph type="pic" sz="quarter" idx="54"/>
          </p:nvPr>
        </p:nvPicPr>
        <p:blipFill>
          <a:blip r:embed="rId9" cstate="screen">
            <a:biLevel thresh="25000"/>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p:pic>
      <p:sp>
        <p:nvSpPr>
          <p:cNvPr id="14" name="Espace réservé du texte 13">
            <a:extLst>
              <a:ext uri="{FF2B5EF4-FFF2-40B4-BE49-F238E27FC236}">
                <a16:creationId xmlns:a16="http://schemas.microsoft.com/office/drawing/2014/main" id="{ADDC6D72-DCF6-41AE-B39D-609AE438F22B}"/>
              </a:ext>
            </a:extLst>
          </p:cNvPr>
          <p:cNvSpPr>
            <a:spLocks noGrp="1"/>
          </p:cNvSpPr>
          <p:nvPr>
            <p:ph type="body" sz="quarter" idx="47"/>
          </p:nvPr>
        </p:nvSpPr>
        <p:spPr/>
        <p:txBody>
          <a:bodyPr rtlCol="0"/>
          <a:lstStyle/>
          <a:p>
            <a:pPr rtl="0"/>
            <a:r>
              <a:rPr lang="fr-FR"/>
              <a:t>Authentique</a:t>
            </a:r>
            <a:endParaRPr lang="fr-FR" dirty="0"/>
          </a:p>
        </p:txBody>
      </p:sp>
      <p:sp>
        <p:nvSpPr>
          <p:cNvPr id="15" name="Espace réservé du texte 14">
            <a:extLst>
              <a:ext uri="{FF2B5EF4-FFF2-40B4-BE49-F238E27FC236}">
                <a16:creationId xmlns:a16="http://schemas.microsoft.com/office/drawing/2014/main" id="{A1B6F490-8CEC-444D-ADC0-E8B315EA3B54}"/>
              </a:ext>
            </a:extLst>
          </p:cNvPr>
          <p:cNvSpPr>
            <a:spLocks noGrp="1"/>
          </p:cNvSpPr>
          <p:nvPr>
            <p:ph type="body" sz="quarter" idx="48"/>
          </p:nvPr>
        </p:nvSpPr>
        <p:spPr>
          <a:xfrm>
            <a:off x="3657678" y="5721826"/>
            <a:ext cx="1620000" cy="581866"/>
          </a:xfrm>
        </p:spPr>
        <p:txBody>
          <a:bodyPr rtlCol="0"/>
          <a:lstStyle/>
          <a:p>
            <a:pPr rtl="0"/>
            <a:r>
              <a:rPr lang="fr-FR"/>
              <a:t>Lorem </a:t>
            </a:r>
            <a:r>
              <a:rPr lang="fr-FR" noProof="1"/>
              <a:t>ipsum dolor sit amet, consectetur adipiscing elit. </a:t>
            </a:r>
          </a:p>
          <a:p>
            <a:pPr rtl="0"/>
            <a:endParaRPr lang="fr-FR" dirty="0"/>
          </a:p>
        </p:txBody>
      </p:sp>
      <p:sp>
        <p:nvSpPr>
          <p:cNvPr id="53" name="Espace réservé du numéro de diapositive 52">
            <a:extLst>
              <a:ext uri="{FF2B5EF4-FFF2-40B4-BE49-F238E27FC236}">
                <a16:creationId xmlns:a16="http://schemas.microsoft.com/office/drawing/2014/main" id="{474644FF-FECF-47C3-A483-0F4796C05187}"/>
              </a:ext>
            </a:extLst>
          </p:cNvPr>
          <p:cNvSpPr>
            <a:spLocks noGrp="1"/>
          </p:cNvSpPr>
          <p:nvPr>
            <p:ph type="sldNum" sz="quarter" idx="56"/>
          </p:nvPr>
        </p:nvSpPr>
        <p:spPr/>
        <p:txBody>
          <a:bodyPr rtlCol="0"/>
          <a:lstStyle/>
          <a:p>
            <a:pPr rtl="0"/>
            <a:fld id="{B67B645E-C5E5-4727-B977-D372A0AA71D9}" type="slidenum">
              <a:rPr lang="fr-FR" smtClean="0"/>
              <a:pPr rtl="0"/>
              <a:t>17</a:t>
            </a:fld>
            <a:endParaRPr lang="fr-FR" dirty="0"/>
          </a:p>
        </p:txBody>
      </p:sp>
      <p:sp>
        <p:nvSpPr>
          <p:cNvPr id="3" name="Titre 2">
            <a:extLst>
              <a:ext uri="{FF2B5EF4-FFF2-40B4-BE49-F238E27FC236}">
                <a16:creationId xmlns:a16="http://schemas.microsoft.com/office/drawing/2014/main" id="{09D4394E-B587-4CD9-96D1-650A82CA0197}"/>
              </a:ext>
            </a:extLst>
          </p:cNvPr>
          <p:cNvSpPr>
            <a:spLocks noGrp="1"/>
          </p:cNvSpPr>
          <p:nvPr>
            <p:ph type="ctrTitle"/>
          </p:nvPr>
        </p:nvSpPr>
        <p:spPr bwMode="gray"/>
        <p:txBody>
          <a:bodyPr rtlCol="0"/>
          <a:lstStyle/>
          <a:p>
            <a:pPr rtl="0"/>
            <a:r>
              <a:rPr lang="fr-FR"/>
              <a:t>Produit</a:t>
            </a:r>
            <a:endParaRPr lang="fr-FR" dirty="0"/>
          </a:p>
        </p:txBody>
      </p:sp>
      <p:sp>
        <p:nvSpPr>
          <p:cNvPr id="4" name="Sous-titre 3">
            <a:extLst>
              <a:ext uri="{FF2B5EF4-FFF2-40B4-BE49-F238E27FC236}">
                <a16:creationId xmlns:a16="http://schemas.microsoft.com/office/drawing/2014/main" id="{C154CB10-3BB7-4C3D-9275-80A6E79BD7C8}"/>
              </a:ext>
            </a:extLst>
          </p:cNvPr>
          <p:cNvSpPr>
            <a:spLocks noGrp="1"/>
          </p:cNvSpPr>
          <p:nvPr>
            <p:ph type="subTitle" idx="1"/>
          </p:nvPr>
        </p:nvSpPr>
        <p:spPr bwMode="gray"/>
        <p:txBody>
          <a:bodyPr rtlCol="0"/>
          <a:lstStyle/>
          <a:p>
            <a:pPr rtl="0"/>
            <a:r>
              <a:rPr lang="fr-FR"/>
              <a:t>Lorem </a:t>
            </a:r>
            <a:r>
              <a:rPr lang="fr-FR" noProof="1"/>
              <a:t>ipsum dolor sit amet, consectetur adipiscing elit. Etiam aliquet eu mi quis.</a:t>
            </a:r>
          </a:p>
        </p:txBody>
      </p:sp>
    </p:spTree>
    <p:extLst>
      <p:ext uri="{BB962C8B-B14F-4D97-AF65-F5344CB8AC3E}">
        <p14:creationId xmlns:p14="http://schemas.microsoft.com/office/powerpoint/2010/main" val="4002911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CAA4E-665D-43A4-B900-A849C2DFB92C}"/>
              </a:ext>
            </a:extLst>
          </p:cNvPr>
          <p:cNvSpPr>
            <a:spLocks noGrp="1"/>
          </p:cNvSpPr>
          <p:nvPr>
            <p:ph type="title"/>
          </p:nvPr>
        </p:nvSpPr>
        <p:spPr/>
        <p:txBody>
          <a:bodyPr rtlCol="0"/>
          <a:lstStyle/>
          <a:p>
            <a:pPr rtl="0"/>
            <a:r>
              <a:rPr lang="fr-FR"/>
              <a:t>Séparateur de section</a:t>
            </a:r>
            <a:endParaRPr lang="fr-FR" dirty="0"/>
          </a:p>
        </p:txBody>
      </p:sp>
      <p:sp>
        <p:nvSpPr>
          <p:cNvPr id="3" name="Espace réservé du texte 2">
            <a:extLst>
              <a:ext uri="{FF2B5EF4-FFF2-40B4-BE49-F238E27FC236}">
                <a16:creationId xmlns:a16="http://schemas.microsoft.com/office/drawing/2014/main" id="{4E130815-DBFE-4A9B-9738-40A4F2E21836}"/>
              </a:ext>
            </a:extLst>
          </p:cNvPr>
          <p:cNvSpPr>
            <a:spLocks noGrp="1"/>
          </p:cNvSpPr>
          <p:nvPr>
            <p:ph type="body" idx="1"/>
          </p:nvPr>
        </p:nvSpPr>
        <p:spPr/>
        <p:txBody>
          <a:bodyPr rtlCol="0"/>
          <a:lstStyle/>
          <a:p>
            <a:pPr rtl="0"/>
            <a:r>
              <a:rPr lang="fr-FR"/>
              <a:t>Lorem </a:t>
            </a:r>
            <a:r>
              <a:rPr lang="fr-FR" noProof="1"/>
              <a:t>ipsum dolor sit amet, consectetur adipiscing elit</a:t>
            </a:r>
          </a:p>
        </p:txBody>
      </p:sp>
      <p:sp>
        <p:nvSpPr>
          <p:cNvPr id="4" name="Espace réservé du numéro de diapositive 3">
            <a:extLst>
              <a:ext uri="{FF2B5EF4-FFF2-40B4-BE49-F238E27FC236}">
                <a16:creationId xmlns:a16="http://schemas.microsoft.com/office/drawing/2014/main" id="{701A5D44-66B7-440E-B8AF-C1EE434FE296}"/>
              </a:ext>
            </a:extLst>
          </p:cNvPr>
          <p:cNvSpPr>
            <a:spLocks noGrp="1"/>
          </p:cNvSpPr>
          <p:nvPr>
            <p:ph type="sldNum" sz="quarter" idx="11"/>
          </p:nvPr>
        </p:nvSpPr>
        <p:spPr/>
        <p:txBody>
          <a:bodyPr rtlCol="0"/>
          <a:lstStyle/>
          <a:p>
            <a:pPr algn="ctr" rtl="0"/>
            <a:fld id="{B67B645E-C5E5-4727-B977-D372A0AA71D9}" type="slidenum">
              <a:rPr lang="fr-FR" smtClean="0"/>
              <a:pPr algn="ctr" rtl="0"/>
              <a:t>18</a:t>
            </a:fld>
            <a:endParaRPr lang="fr-FR" dirty="0"/>
          </a:p>
        </p:txBody>
      </p:sp>
      <p:pic>
        <p:nvPicPr>
          <p:cNvPr id="9" name="Espace réservé d’image 8" descr="Homme consultant son smartphone debout sur un trottoir">
            <a:extLst>
              <a:ext uri="{FF2B5EF4-FFF2-40B4-BE49-F238E27FC236}">
                <a16:creationId xmlns:a16="http://schemas.microsoft.com/office/drawing/2014/main" id="{42799937-A44F-4FB1-A231-F54C02388DB3}"/>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Ovale 5" descr="Arrière-plan logo">
            <a:extLst>
              <a:ext uri="{FF2B5EF4-FFF2-40B4-BE49-F238E27FC236}">
                <a16:creationId xmlns:a16="http://schemas.microsoft.com/office/drawing/2014/main" id="{05B0670B-BF1F-4BCF-B83C-74D893BF46CC}"/>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pic>
        <p:nvPicPr>
          <p:cNvPr id="7" name="Image 6" descr="Logo Contoso">
            <a:extLst>
              <a:ext uri="{FF2B5EF4-FFF2-40B4-BE49-F238E27FC236}">
                <a16:creationId xmlns:a16="http://schemas.microsoft.com/office/drawing/2014/main" id="{65227EBC-85F6-4D53-9C19-579BACEE751B}"/>
              </a:ext>
            </a:extLst>
          </p:cNvPr>
          <p:cNvPicPr>
            <a:picLocks noChangeAspect="1"/>
          </p:cNvPicPr>
          <p:nvPr/>
        </p:nvPicPr>
        <p:blipFill>
          <a:blip r:embed="rId4">
            <a:biLevel thresh="25000"/>
            <a:extLst>
              <a:ext uri="{28A0092B-C50C-407E-A947-70E740481C1C}">
                <a14:useLocalDpi xmlns:a14="http://schemas.microsoft.com/office/drawing/2010/main"/>
              </a:ext>
            </a:extLst>
          </a:blip>
          <a:stretch>
            <a:fillRect/>
          </a:stretch>
        </p:blipFill>
        <p:spPr>
          <a:xfrm>
            <a:off x="10010513" y="1510868"/>
            <a:ext cx="1728108" cy="666751"/>
          </a:xfrm>
          <a:prstGeom prst="rect">
            <a:avLst/>
          </a:prstGeom>
        </p:spPr>
      </p:pic>
    </p:spTree>
    <p:extLst>
      <p:ext uri="{BB962C8B-B14F-4D97-AF65-F5344CB8AC3E}">
        <p14:creationId xmlns:p14="http://schemas.microsoft.com/office/powerpoint/2010/main" val="2791982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4CAA4E-665D-43A4-B900-A849C2DFB92C}"/>
              </a:ext>
            </a:extLst>
          </p:cNvPr>
          <p:cNvSpPr>
            <a:spLocks noGrp="1"/>
          </p:cNvSpPr>
          <p:nvPr>
            <p:ph type="title"/>
          </p:nvPr>
        </p:nvSpPr>
        <p:spPr/>
        <p:txBody>
          <a:bodyPr rtlCol="0"/>
          <a:lstStyle/>
          <a:p>
            <a:pPr rtl="0"/>
            <a:r>
              <a:rPr lang="fr-FR"/>
              <a:t>Séparateur de section</a:t>
            </a:r>
            <a:endParaRPr lang="fr-FR" dirty="0"/>
          </a:p>
        </p:txBody>
      </p:sp>
      <p:sp>
        <p:nvSpPr>
          <p:cNvPr id="3" name="Espace réservé du texte 2">
            <a:extLst>
              <a:ext uri="{FF2B5EF4-FFF2-40B4-BE49-F238E27FC236}">
                <a16:creationId xmlns:a16="http://schemas.microsoft.com/office/drawing/2014/main" id="{4E130815-DBFE-4A9B-9738-40A4F2E21836}"/>
              </a:ext>
            </a:extLst>
          </p:cNvPr>
          <p:cNvSpPr>
            <a:spLocks noGrp="1"/>
          </p:cNvSpPr>
          <p:nvPr>
            <p:ph type="body" idx="1"/>
          </p:nvPr>
        </p:nvSpPr>
        <p:spPr/>
        <p:txBody>
          <a:bodyPr rtlCol="0"/>
          <a:lstStyle/>
          <a:p>
            <a:pPr rtl="0"/>
            <a:r>
              <a:rPr lang="fr-FR"/>
              <a:t>Lorem </a:t>
            </a:r>
            <a:r>
              <a:rPr lang="fr-FR" noProof="1"/>
              <a:t>ipsum dolor sit amet, consectetur adipiscing elit</a:t>
            </a:r>
          </a:p>
        </p:txBody>
      </p:sp>
      <p:sp>
        <p:nvSpPr>
          <p:cNvPr id="9" name="Espace réservé du numéro de diapositive 8">
            <a:extLst>
              <a:ext uri="{FF2B5EF4-FFF2-40B4-BE49-F238E27FC236}">
                <a16:creationId xmlns:a16="http://schemas.microsoft.com/office/drawing/2014/main" id="{CBEFF07F-FAEE-4EDA-A822-96C6B92C55DE}"/>
              </a:ext>
            </a:extLst>
          </p:cNvPr>
          <p:cNvSpPr>
            <a:spLocks noGrp="1"/>
          </p:cNvSpPr>
          <p:nvPr>
            <p:ph type="sldNum" sz="quarter" idx="11"/>
          </p:nvPr>
        </p:nvSpPr>
        <p:spPr/>
        <p:txBody>
          <a:bodyPr rtlCol="0"/>
          <a:lstStyle/>
          <a:p>
            <a:pPr rtl="0"/>
            <a:fld id="{B67B645E-C5E5-4727-B977-D372A0AA71D9}" type="slidenum">
              <a:rPr lang="fr-FR" smtClean="0"/>
              <a:pPr rtl="0"/>
              <a:t>19</a:t>
            </a:fld>
            <a:endParaRPr lang="fr-FR" dirty="0"/>
          </a:p>
        </p:txBody>
      </p:sp>
    </p:spTree>
    <p:extLst>
      <p:ext uri="{BB962C8B-B14F-4D97-AF65-F5344CB8AC3E}">
        <p14:creationId xmlns:p14="http://schemas.microsoft.com/office/powerpoint/2010/main" val="366102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DC97774-6485-465C-0F6C-8C08434647BD}"/>
              </a:ext>
            </a:extLst>
          </p:cNvPr>
          <p:cNvSpPr>
            <a:spLocks noGrp="1"/>
          </p:cNvSpPr>
          <p:nvPr>
            <p:ph sz="half" idx="1"/>
          </p:nvPr>
        </p:nvSpPr>
        <p:spPr>
          <a:xfrm>
            <a:off x="430800" y="1230086"/>
            <a:ext cx="5508000" cy="5214736"/>
          </a:xfrm>
        </p:spPr>
        <p:txBody>
          <a:bodyPr/>
          <a:lstStyle/>
          <a:p>
            <a:r>
              <a:rPr lang="fr-FR" dirty="0"/>
              <a:t>I – Contexte : site et informations à récupérer </a:t>
            </a:r>
          </a:p>
          <a:p>
            <a:endParaRPr lang="fr-FR" dirty="0"/>
          </a:p>
          <a:p>
            <a:r>
              <a:rPr lang="fr-FR" dirty="0"/>
              <a:t>II – Schéma de l’architecture, étapes et arborescences des dossiers du projet</a:t>
            </a:r>
          </a:p>
          <a:p>
            <a:endParaRPr lang="fr-FR" dirty="0"/>
          </a:p>
          <a:p>
            <a:r>
              <a:rPr lang="fr-FR" dirty="0"/>
              <a:t>III – Récupération des données par </a:t>
            </a:r>
            <a:r>
              <a:rPr lang="fr-FR" dirty="0" err="1"/>
              <a:t>webscraping</a:t>
            </a:r>
            <a:endParaRPr lang="fr-FR" dirty="0"/>
          </a:p>
          <a:p>
            <a:endParaRPr lang="fr-FR" dirty="0"/>
          </a:p>
          <a:p>
            <a:r>
              <a:rPr lang="fr-FR" dirty="0"/>
              <a:t>IV – Récupération de données par API</a:t>
            </a:r>
          </a:p>
          <a:p>
            <a:endParaRPr lang="fr-FR" dirty="0"/>
          </a:p>
          <a:p>
            <a:r>
              <a:rPr lang="fr-FR" dirty="0"/>
              <a:t>V – Fusion des sources de données, organisation des données, envoi des données dans la BDD MongoDB et archivages des données traitées</a:t>
            </a:r>
          </a:p>
          <a:p>
            <a:r>
              <a:rPr lang="fr-FR" dirty="0"/>
              <a:t>VI – Data préparation des données avec Pandas</a:t>
            </a:r>
          </a:p>
          <a:p>
            <a:endParaRPr lang="fr-FR" dirty="0"/>
          </a:p>
          <a:p>
            <a:r>
              <a:rPr lang="fr-FR" dirty="0"/>
              <a:t>VII - Conclusion</a:t>
            </a:r>
          </a:p>
        </p:txBody>
      </p:sp>
      <p:sp>
        <p:nvSpPr>
          <p:cNvPr id="3" name="Espace réservé du texte 2">
            <a:extLst>
              <a:ext uri="{FF2B5EF4-FFF2-40B4-BE49-F238E27FC236}">
                <a16:creationId xmlns:a16="http://schemas.microsoft.com/office/drawing/2014/main" id="{EEE330D7-9E4D-F35C-4C9A-9A73E52640E6}"/>
              </a:ext>
            </a:extLst>
          </p:cNvPr>
          <p:cNvSpPr>
            <a:spLocks noGrp="1"/>
          </p:cNvSpPr>
          <p:nvPr>
            <p:ph type="body" sz="quarter" idx="12"/>
          </p:nvPr>
        </p:nvSpPr>
        <p:spPr/>
        <p:txBody>
          <a:bodyPr/>
          <a:lstStyle/>
          <a:p>
            <a:r>
              <a:rPr lang="fr-FR" dirty="0"/>
              <a:t>Rappel objectifs / grands points du bloc 1</a:t>
            </a:r>
          </a:p>
          <a:p>
            <a:endParaRPr lang="fr-FR" dirty="0"/>
          </a:p>
          <a:p>
            <a:endParaRPr lang="fr-FR" dirty="0"/>
          </a:p>
        </p:txBody>
      </p:sp>
      <p:sp>
        <p:nvSpPr>
          <p:cNvPr id="4" name="Titre 3">
            <a:extLst>
              <a:ext uri="{FF2B5EF4-FFF2-40B4-BE49-F238E27FC236}">
                <a16:creationId xmlns:a16="http://schemas.microsoft.com/office/drawing/2014/main" id="{AFCDFA0F-A3D2-0F1C-3188-DE760315D468}"/>
              </a:ext>
            </a:extLst>
          </p:cNvPr>
          <p:cNvSpPr>
            <a:spLocks noGrp="1"/>
          </p:cNvSpPr>
          <p:nvPr>
            <p:ph type="title"/>
          </p:nvPr>
        </p:nvSpPr>
        <p:spPr>
          <a:xfrm>
            <a:off x="432000" y="184578"/>
            <a:ext cx="11329200" cy="1045508"/>
          </a:xfrm>
        </p:spPr>
        <p:txBody>
          <a:bodyPr/>
          <a:lstStyle/>
          <a:p>
            <a:r>
              <a:rPr lang="fr-FR" dirty="0"/>
              <a:t>Sommaire / objectifs du bloc 1 – Construction et alimentation d’une infrastructure de gestion de données</a:t>
            </a:r>
          </a:p>
        </p:txBody>
      </p:sp>
      <p:sp>
        <p:nvSpPr>
          <p:cNvPr id="5" name="Espace réservé du numéro de diapositive 4">
            <a:extLst>
              <a:ext uri="{FF2B5EF4-FFF2-40B4-BE49-F238E27FC236}">
                <a16:creationId xmlns:a16="http://schemas.microsoft.com/office/drawing/2014/main" id="{26D0AF65-CE02-7047-431F-F9A581B01B28}"/>
              </a:ext>
            </a:extLst>
          </p:cNvPr>
          <p:cNvSpPr>
            <a:spLocks noGrp="1"/>
          </p:cNvSpPr>
          <p:nvPr>
            <p:ph type="sldNum" sz="quarter" idx="14"/>
          </p:nvPr>
        </p:nvSpPr>
        <p:spPr/>
        <p:txBody>
          <a:bodyPr/>
          <a:lstStyle/>
          <a:p>
            <a:pPr algn="ctr" rtl="0"/>
            <a:fld id="{B67B645E-C5E5-4727-B977-D372A0AA71D9}" type="slidenum">
              <a:rPr lang="fr-FR" noProof="0" smtClean="0"/>
              <a:pPr algn="ctr" rtl="0"/>
              <a:t>2</a:t>
            </a:fld>
            <a:endParaRPr lang="fr-FR" noProof="0"/>
          </a:p>
        </p:txBody>
      </p:sp>
    </p:spTree>
    <p:extLst>
      <p:ext uri="{BB962C8B-B14F-4D97-AF65-F5344CB8AC3E}">
        <p14:creationId xmlns:p14="http://schemas.microsoft.com/office/powerpoint/2010/main" val="2364369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d’image 20" descr="Enseignant">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5" name="Espace réservé du texte 4">
            <a:extLst>
              <a:ext uri="{FF2B5EF4-FFF2-40B4-BE49-F238E27FC236}">
                <a16:creationId xmlns:a16="http://schemas.microsoft.com/office/drawing/2014/main" id="{AC623989-3B52-4E3D-A635-D939C417B6D9}"/>
              </a:ext>
            </a:extLst>
          </p:cNvPr>
          <p:cNvSpPr>
            <a:spLocks noGrp="1"/>
          </p:cNvSpPr>
          <p:nvPr>
            <p:ph type="body" sz="quarter" idx="17"/>
          </p:nvPr>
        </p:nvSpPr>
        <p:spPr/>
        <p:txBody>
          <a:bodyPr rtlCol="0"/>
          <a:lstStyle/>
          <a:p>
            <a:pPr rtl="0"/>
            <a:r>
              <a:rPr lang="fr-FR"/>
              <a:t>Recherche</a:t>
            </a:r>
            <a:endParaRPr lang="fr-FR" dirty="0"/>
          </a:p>
        </p:txBody>
      </p:sp>
      <p:sp>
        <p:nvSpPr>
          <p:cNvPr id="6" name="Espace réservé du texte 5">
            <a:extLst>
              <a:ext uri="{FF2B5EF4-FFF2-40B4-BE49-F238E27FC236}">
                <a16:creationId xmlns:a16="http://schemas.microsoft.com/office/drawing/2014/main" id="{93B7F5F9-AC4C-4CA4-ABAB-271F6B44A017}"/>
              </a:ext>
            </a:extLst>
          </p:cNvPr>
          <p:cNvSpPr>
            <a:spLocks noGrp="1"/>
          </p:cNvSpPr>
          <p:nvPr>
            <p:ph type="body" sz="quarter" idx="18"/>
          </p:nvPr>
        </p:nvSpPr>
        <p:spPr/>
        <p:txBody>
          <a:bodyPr rtlCol="0"/>
          <a:lstStyle/>
          <a:p>
            <a:pPr rtl="0"/>
            <a:r>
              <a:rPr lang="fr-FR"/>
              <a:t>Lorem </a:t>
            </a:r>
            <a:r>
              <a:rPr lang="fr-FR" noProof="1"/>
              <a:t>ipsum dolor sit amet, consectetur adipiscing elit. </a:t>
            </a:r>
          </a:p>
          <a:p>
            <a:pPr rtl="0"/>
            <a:endParaRPr lang="fr-FR" dirty="0"/>
          </a:p>
        </p:txBody>
      </p:sp>
      <p:pic>
        <p:nvPicPr>
          <p:cNvPr id="23" name="Espace réservé d’image 22" descr="Groupe">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7" name="Espace réservé du texte 6">
            <a:extLst>
              <a:ext uri="{FF2B5EF4-FFF2-40B4-BE49-F238E27FC236}">
                <a16:creationId xmlns:a16="http://schemas.microsoft.com/office/drawing/2014/main" id="{C1FE4ACF-78F8-4143-A8FF-BB1CAF035FCF}"/>
              </a:ext>
            </a:extLst>
          </p:cNvPr>
          <p:cNvSpPr>
            <a:spLocks noGrp="1"/>
          </p:cNvSpPr>
          <p:nvPr>
            <p:ph type="body" sz="quarter" idx="33"/>
          </p:nvPr>
        </p:nvSpPr>
        <p:spPr/>
        <p:txBody>
          <a:bodyPr rtlCol="0"/>
          <a:lstStyle/>
          <a:p>
            <a:pPr rtl="0"/>
            <a:r>
              <a:rPr lang="fr-FR"/>
              <a:t>Finances</a:t>
            </a:r>
            <a:endParaRPr lang="fr-FR" dirty="0"/>
          </a:p>
        </p:txBody>
      </p:sp>
      <p:sp>
        <p:nvSpPr>
          <p:cNvPr id="8" name="Espace réservé du texte 7">
            <a:extLst>
              <a:ext uri="{FF2B5EF4-FFF2-40B4-BE49-F238E27FC236}">
                <a16:creationId xmlns:a16="http://schemas.microsoft.com/office/drawing/2014/main" id="{A71739BB-184A-4F2F-A194-E2AC54472610}"/>
              </a:ext>
            </a:extLst>
          </p:cNvPr>
          <p:cNvSpPr>
            <a:spLocks noGrp="1"/>
          </p:cNvSpPr>
          <p:nvPr>
            <p:ph type="body" sz="quarter" idx="34"/>
          </p:nvPr>
        </p:nvSpPr>
        <p:spPr/>
        <p:txBody>
          <a:bodyPr rtlCol="0"/>
          <a:lstStyle/>
          <a:p>
            <a:pPr rtl="0"/>
            <a:r>
              <a:rPr lang="fr-FR"/>
              <a:t>Lorem </a:t>
            </a:r>
            <a:r>
              <a:rPr lang="fr-FR" noProof="1"/>
              <a:t>ipsum dolor sit amet, consectetur adipiscing elit. </a:t>
            </a:r>
          </a:p>
          <a:p>
            <a:pPr rtl="0"/>
            <a:endParaRPr lang="fr-FR" dirty="0"/>
          </a:p>
        </p:txBody>
      </p:sp>
      <p:pic>
        <p:nvPicPr>
          <p:cNvPr id="25" name="Espace réservé d’image 24" descr="Répéter">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7">
            <a:biLevel thresh="25000"/>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9" name="Espace réservé du texte 8">
            <a:extLst>
              <a:ext uri="{FF2B5EF4-FFF2-40B4-BE49-F238E27FC236}">
                <a16:creationId xmlns:a16="http://schemas.microsoft.com/office/drawing/2014/main" id="{1F1C8737-2F2E-4041-B588-265FBBB08170}"/>
              </a:ext>
            </a:extLst>
          </p:cNvPr>
          <p:cNvSpPr>
            <a:spLocks noGrp="1"/>
          </p:cNvSpPr>
          <p:nvPr>
            <p:ph type="body" sz="quarter" idx="35"/>
          </p:nvPr>
        </p:nvSpPr>
        <p:spPr/>
        <p:txBody>
          <a:bodyPr rtlCol="0"/>
          <a:lstStyle/>
          <a:p>
            <a:pPr rtl="0"/>
            <a:r>
              <a:rPr lang="fr-FR"/>
              <a:t>Investir</a:t>
            </a:r>
            <a:endParaRPr lang="fr-FR" dirty="0"/>
          </a:p>
        </p:txBody>
      </p:sp>
      <p:sp>
        <p:nvSpPr>
          <p:cNvPr id="10" name="Espace réservé du texte 9">
            <a:extLst>
              <a:ext uri="{FF2B5EF4-FFF2-40B4-BE49-F238E27FC236}">
                <a16:creationId xmlns:a16="http://schemas.microsoft.com/office/drawing/2014/main" id="{76E85709-7A8D-448D-80D2-31C8C1E22A72}"/>
              </a:ext>
            </a:extLst>
          </p:cNvPr>
          <p:cNvSpPr>
            <a:spLocks noGrp="1"/>
          </p:cNvSpPr>
          <p:nvPr>
            <p:ph type="body" sz="quarter" idx="36"/>
          </p:nvPr>
        </p:nvSpPr>
        <p:spPr/>
        <p:txBody>
          <a:bodyPr rtlCol="0"/>
          <a:lstStyle/>
          <a:p>
            <a:pPr rtl="0"/>
            <a:r>
              <a:rPr lang="fr-FR"/>
              <a:t>Lorem </a:t>
            </a:r>
            <a:r>
              <a:rPr lang="fr-FR" noProof="1"/>
              <a:t>ipsum dolor sit amet, consectetur adipiscing elit. </a:t>
            </a:r>
          </a:p>
          <a:p>
            <a:pPr rtl="0"/>
            <a:endParaRPr lang="fr-FR" dirty="0"/>
          </a:p>
        </p:txBody>
      </p:sp>
      <p:sp>
        <p:nvSpPr>
          <p:cNvPr id="2" name="Titre 1">
            <a:extLst>
              <a:ext uri="{FF2B5EF4-FFF2-40B4-BE49-F238E27FC236}">
                <a16:creationId xmlns:a16="http://schemas.microsoft.com/office/drawing/2014/main" id="{4211B054-7855-4114-9BCE-0130BF9C0105}"/>
              </a:ext>
            </a:extLst>
          </p:cNvPr>
          <p:cNvSpPr>
            <a:spLocks noGrp="1"/>
          </p:cNvSpPr>
          <p:nvPr>
            <p:ph type="title"/>
          </p:nvPr>
        </p:nvSpPr>
        <p:spPr/>
        <p:txBody>
          <a:bodyPr rtlCol="0"/>
          <a:lstStyle/>
          <a:p>
            <a:pPr rtl="0"/>
            <a:r>
              <a:rPr lang="fr-FR"/>
              <a:t>Modèle d’entreprise</a:t>
            </a:r>
            <a:endParaRPr lang="fr-FR" dirty="0"/>
          </a:p>
        </p:txBody>
      </p:sp>
      <p:sp>
        <p:nvSpPr>
          <p:cNvPr id="11" name="Espace réservé du numéro de diapositive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rtlCol="0"/>
          <a:lstStyle/>
          <a:p>
            <a:pPr rtl="0"/>
            <a:fld id="{B67B645E-C5E5-4727-B977-D372A0AA71D9}" type="slidenum">
              <a:rPr lang="fr-FR" smtClean="0"/>
              <a:pPr rtl="0"/>
              <a:t>20</a:t>
            </a:fld>
            <a:endParaRPr lang="fr-FR" dirty="0"/>
          </a:p>
        </p:txBody>
      </p:sp>
      <p:sp>
        <p:nvSpPr>
          <p:cNvPr id="4" name="Espace réservé du texte 3">
            <a:extLst>
              <a:ext uri="{FF2B5EF4-FFF2-40B4-BE49-F238E27FC236}">
                <a16:creationId xmlns:a16="http://schemas.microsoft.com/office/drawing/2014/main" id="{A129710F-626E-47E6-9916-873AC71C7279}"/>
              </a:ext>
            </a:extLst>
          </p:cNvPr>
          <p:cNvSpPr>
            <a:spLocks noGrp="1"/>
          </p:cNvSpPr>
          <p:nvPr>
            <p:ph type="body" sz="quarter" idx="13"/>
          </p:nvPr>
        </p:nvSpPr>
        <p:spPr/>
        <p:txBody>
          <a:bodyPr rtlCol="0"/>
          <a:lstStyle/>
          <a:p>
            <a:pPr rtl="0"/>
            <a:r>
              <a:rPr lang="fr-FR"/>
              <a:t>Lorem ipsum dolor sit amet, consectetur adipiscing elit. </a:t>
            </a:r>
            <a:endParaRPr lang="fr-FR" dirty="0"/>
          </a:p>
        </p:txBody>
      </p:sp>
    </p:spTree>
    <p:extLst>
      <p:ext uri="{BB962C8B-B14F-4D97-AF65-F5344CB8AC3E}">
        <p14:creationId xmlns:p14="http://schemas.microsoft.com/office/powerpoint/2010/main" val="2690967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rme libre : Forme 11" descr="élément décoratif">
            <a:extLst>
              <a:ext uri="{FF2B5EF4-FFF2-40B4-BE49-F238E27FC236}">
                <a16:creationId xmlns:a16="http://schemas.microsoft.com/office/drawing/2014/main" id="{F17CA28B-0AA7-44A3-A590-F3BC78D90D85}"/>
              </a:ext>
              <a:ext uri="{C183D7F6-B498-43B3-948B-1728B52AA6E4}">
                <adec:decorative xmlns:adec="http://schemas.microsoft.com/office/drawing/2017/decorative" val="1"/>
              </a:ext>
            </a:extLst>
          </p:cNvPr>
          <p:cNvSpPr>
            <a:spLocks noChangeAspect="1"/>
          </p:cNvSpPr>
          <p:nvPr/>
        </p:nvSpPr>
        <p:spPr>
          <a:xfrm>
            <a:off x="436314" y="2033289"/>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pPr rtl="0"/>
            <a:endParaRPr lang="fr-FR" dirty="0"/>
          </a:p>
        </p:txBody>
      </p:sp>
      <p:sp>
        <p:nvSpPr>
          <p:cNvPr id="13" name="Forme libre : Forme 12" descr="élément décoratif">
            <a:extLst>
              <a:ext uri="{FF2B5EF4-FFF2-40B4-BE49-F238E27FC236}">
                <a16:creationId xmlns:a16="http://schemas.microsoft.com/office/drawing/2014/main" id="{2E4FAF5A-0F31-4306-84A7-9FB1C04104AA}"/>
              </a:ext>
              <a:ext uri="{C183D7F6-B498-43B3-948B-1728B52AA6E4}">
                <adec:decorative xmlns:adec="http://schemas.microsoft.com/office/drawing/2017/decorative" val="1"/>
              </a:ext>
            </a:extLst>
          </p:cNvPr>
          <p:cNvSpPr>
            <a:spLocks noChangeAspect="1"/>
          </p:cNvSpPr>
          <p:nvPr/>
        </p:nvSpPr>
        <p:spPr>
          <a:xfrm>
            <a:off x="5727821" y="2033289"/>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pPr rtl="0"/>
            <a:endParaRPr lang="fr-FR" dirty="0"/>
          </a:p>
        </p:txBody>
      </p:sp>
      <p:sp>
        <p:nvSpPr>
          <p:cNvPr id="2" name="Espace réservé du texte 1">
            <a:extLst>
              <a:ext uri="{FF2B5EF4-FFF2-40B4-BE49-F238E27FC236}">
                <a16:creationId xmlns:a16="http://schemas.microsoft.com/office/drawing/2014/main" id="{43E44A62-8E09-4084-9A7E-FFC8FD968392}"/>
              </a:ext>
            </a:extLst>
          </p:cNvPr>
          <p:cNvSpPr>
            <a:spLocks noGrp="1"/>
          </p:cNvSpPr>
          <p:nvPr>
            <p:ph type="body" idx="1"/>
          </p:nvPr>
        </p:nvSpPr>
        <p:spPr/>
        <p:txBody>
          <a:bodyPr rtlCol="0"/>
          <a:lstStyle/>
          <a:p>
            <a:pPr rtl="0"/>
            <a:r>
              <a:rPr lang="fr-FR"/>
              <a:t>1 Md €</a:t>
            </a:r>
            <a:endParaRPr lang="fr-FR" dirty="0"/>
          </a:p>
        </p:txBody>
      </p:sp>
      <p:sp>
        <p:nvSpPr>
          <p:cNvPr id="3" name="Espace réservé du contenu 2">
            <a:extLst>
              <a:ext uri="{FF2B5EF4-FFF2-40B4-BE49-F238E27FC236}">
                <a16:creationId xmlns:a16="http://schemas.microsoft.com/office/drawing/2014/main" id="{3BD119B4-7FE5-43DD-81FB-DA75B8EA4CF1}"/>
              </a:ext>
            </a:extLst>
          </p:cNvPr>
          <p:cNvSpPr>
            <a:spLocks noGrp="1"/>
          </p:cNvSpPr>
          <p:nvPr>
            <p:ph sz="half" idx="2"/>
          </p:nvPr>
        </p:nvSpPr>
        <p:spPr/>
        <p:txBody>
          <a:bodyPr rtlCol="0"/>
          <a:lstStyle/>
          <a:p>
            <a:pPr rtl="0"/>
            <a:r>
              <a:rPr lang="fr-FR"/>
              <a:t>Lorem </a:t>
            </a:r>
            <a:r>
              <a:rPr lang="fr-FR" noProof="1"/>
              <a:t>ipsum dolor sit amet, consectetur adipiscing elit. </a:t>
            </a:r>
          </a:p>
          <a:p>
            <a:pPr lvl="1" rtl="0"/>
            <a:r>
              <a:rPr lang="fr-FR" noProof="1"/>
              <a:t>Etiam aliquet eu mi quis lacinia. Ut fermentum a magna ut eleifend. Integer convallis suscipit ante eu varius. </a:t>
            </a:r>
          </a:p>
          <a:p>
            <a:pPr lvl="1" rtl="0"/>
            <a:r>
              <a:rPr lang="fr-FR" noProof="1"/>
              <a:t>Morbi a purus dolor. Suspendisse sit amet ipsum finibus justo viverra blandit.</a:t>
            </a:r>
          </a:p>
          <a:p>
            <a:pPr rtl="0"/>
            <a:endParaRPr lang="fr-FR" dirty="0"/>
          </a:p>
        </p:txBody>
      </p:sp>
      <p:sp>
        <p:nvSpPr>
          <p:cNvPr id="6" name="Espace réservé du texte 5">
            <a:extLst>
              <a:ext uri="{FF2B5EF4-FFF2-40B4-BE49-F238E27FC236}">
                <a16:creationId xmlns:a16="http://schemas.microsoft.com/office/drawing/2014/main" id="{4EC3A6E4-FBBE-4F2E-8B22-4CACF85BE55C}"/>
              </a:ext>
            </a:extLst>
          </p:cNvPr>
          <p:cNvSpPr>
            <a:spLocks noGrp="1"/>
          </p:cNvSpPr>
          <p:nvPr>
            <p:ph type="body" sz="quarter" idx="13"/>
          </p:nvPr>
        </p:nvSpPr>
        <p:spPr/>
        <p:txBody>
          <a:bodyPr rtlCol="0"/>
          <a:lstStyle/>
          <a:p>
            <a:pPr rtl="0"/>
            <a:r>
              <a:rPr lang="fr-FR"/>
              <a:t>2 Mds €</a:t>
            </a:r>
            <a:endParaRPr lang="fr-FR" dirty="0"/>
          </a:p>
        </p:txBody>
      </p:sp>
      <p:sp>
        <p:nvSpPr>
          <p:cNvPr id="5" name="Espace réservé du texte 4">
            <a:extLst>
              <a:ext uri="{FF2B5EF4-FFF2-40B4-BE49-F238E27FC236}">
                <a16:creationId xmlns:a16="http://schemas.microsoft.com/office/drawing/2014/main" id="{C1071564-A5F6-4B9F-B28F-E281F154CBF8}"/>
              </a:ext>
            </a:extLst>
          </p:cNvPr>
          <p:cNvSpPr>
            <a:spLocks noGrp="1"/>
          </p:cNvSpPr>
          <p:nvPr>
            <p:ph type="body" sz="quarter" idx="12"/>
          </p:nvPr>
        </p:nvSpPr>
        <p:spPr/>
        <p:txBody>
          <a:bodyPr rtlCol="0"/>
          <a:lstStyle/>
          <a:p>
            <a:pPr rtl="0"/>
            <a:r>
              <a:rPr lang="fr-FR"/>
              <a:t>Lorem </a:t>
            </a:r>
            <a:r>
              <a:rPr lang="fr-FR" noProof="1"/>
              <a:t>ipsum ut congue quis tortor eget sodales. Nulla a erat eget nunc hendrerit ultrices eu nec nulla. </a:t>
            </a:r>
          </a:p>
          <a:p>
            <a:pPr lvl="1" rtl="0"/>
            <a:r>
              <a:rPr lang="fr-FR" noProof="1"/>
              <a:t>Donec viverra leo aliquet, auctor quam id, convallis orci.</a:t>
            </a:r>
          </a:p>
        </p:txBody>
      </p:sp>
      <p:sp>
        <p:nvSpPr>
          <p:cNvPr id="15" name="Titre 14">
            <a:extLst>
              <a:ext uri="{FF2B5EF4-FFF2-40B4-BE49-F238E27FC236}">
                <a16:creationId xmlns:a16="http://schemas.microsoft.com/office/drawing/2014/main" id="{3BD665AD-01A1-4FFC-8305-0A6070EA57A8}"/>
              </a:ext>
            </a:extLst>
          </p:cNvPr>
          <p:cNvSpPr>
            <a:spLocks noGrp="1"/>
          </p:cNvSpPr>
          <p:nvPr>
            <p:ph type="title"/>
          </p:nvPr>
        </p:nvSpPr>
        <p:spPr/>
        <p:txBody>
          <a:bodyPr rtlCol="0"/>
          <a:lstStyle/>
          <a:p>
            <a:pPr rtl="0"/>
            <a:r>
              <a:rPr lang="fr-FR"/>
              <a:t>Opportunité de marché-Option 1</a:t>
            </a:r>
            <a:endParaRPr lang="fr-FR" dirty="0"/>
          </a:p>
        </p:txBody>
      </p:sp>
      <p:sp>
        <p:nvSpPr>
          <p:cNvPr id="18" name="Espace réservé du texte 17">
            <a:extLst>
              <a:ext uri="{FF2B5EF4-FFF2-40B4-BE49-F238E27FC236}">
                <a16:creationId xmlns:a16="http://schemas.microsoft.com/office/drawing/2014/main" id="{0F02D4E5-96A4-43A6-915C-A5DC22FEA1F0}"/>
              </a:ext>
            </a:extLst>
          </p:cNvPr>
          <p:cNvSpPr>
            <a:spLocks noGrp="1"/>
          </p:cNvSpPr>
          <p:nvPr>
            <p:ph type="body" sz="quarter" idx="20"/>
          </p:nvPr>
        </p:nvSpPr>
        <p:spPr/>
        <p:txBody>
          <a:bodyPr rtlCol="0"/>
          <a:lstStyle/>
          <a:p>
            <a:pPr rtl="0"/>
            <a:r>
              <a:rPr lang="fr-FR"/>
              <a:t>Lorem ipsum dolor sit amet, consectetur adipiscing elit. </a:t>
            </a:r>
          </a:p>
          <a:p>
            <a:pPr rtl="0"/>
            <a:endParaRPr lang="fr-FR" dirty="0"/>
          </a:p>
        </p:txBody>
      </p:sp>
      <p:sp>
        <p:nvSpPr>
          <p:cNvPr id="26" name="Espace réservé du numéro de diapositive 25">
            <a:extLst>
              <a:ext uri="{FF2B5EF4-FFF2-40B4-BE49-F238E27FC236}">
                <a16:creationId xmlns:a16="http://schemas.microsoft.com/office/drawing/2014/main" id="{96E20BBA-1DCF-4A24-9711-721D9BA30208}"/>
              </a:ext>
            </a:extLst>
          </p:cNvPr>
          <p:cNvSpPr>
            <a:spLocks noGrp="1"/>
          </p:cNvSpPr>
          <p:nvPr>
            <p:ph type="sldNum" sz="quarter" idx="21"/>
          </p:nvPr>
        </p:nvSpPr>
        <p:spPr/>
        <p:txBody>
          <a:bodyPr rtlCol="0"/>
          <a:lstStyle/>
          <a:p>
            <a:pPr rtl="0"/>
            <a:fld id="{B67B645E-C5E5-4727-B977-D372A0AA71D9}" type="slidenum">
              <a:rPr lang="fr-FR" smtClean="0"/>
              <a:pPr rtl="0"/>
              <a:t>21</a:t>
            </a:fld>
            <a:endParaRPr lang="fr-FR" dirty="0"/>
          </a:p>
        </p:txBody>
      </p:sp>
      <p:pic>
        <p:nvPicPr>
          <p:cNvPr id="70" name="Espace réservé d’image 24" descr="Cible">
            <a:extLst>
              <a:ext uri="{FF2B5EF4-FFF2-40B4-BE49-F238E27FC236}">
                <a16:creationId xmlns:a16="http://schemas.microsoft.com/office/drawing/2014/main" id="{120A52C2-7C0E-004B-8329-E4E37C6AE125}"/>
              </a:ext>
            </a:extLst>
          </p:cNvPr>
          <p:cNvPicPr>
            <a:picLocks noChangeAspect="1"/>
          </p:cNvPicPr>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rcRect t="5791" b="5791"/>
          <a:stretch>
            <a:fillRect/>
          </a:stretch>
        </p:blipFill>
        <p:spPr bwMode="gray">
          <a:xfrm>
            <a:off x="612446" y="2259202"/>
            <a:ext cx="576765" cy="509964"/>
          </a:xfrm>
          <a:prstGeom prst="rect">
            <a:avLst/>
          </a:prstGeom>
        </p:spPr>
      </p:pic>
      <p:pic>
        <p:nvPicPr>
          <p:cNvPr id="71" name="Espace réservé d’image 26" descr="Conférencier">
            <a:extLst>
              <a:ext uri="{FF2B5EF4-FFF2-40B4-BE49-F238E27FC236}">
                <a16:creationId xmlns:a16="http://schemas.microsoft.com/office/drawing/2014/main" id="{183C32CC-2A28-074C-AEE5-C5B38EA34870}"/>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13136" b="-12288"/>
          <a:stretch/>
        </p:blipFill>
        <p:spPr bwMode="gray">
          <a:xfrm>
            <a:off x="5905285" y="2152485"/>
            <a:ext cx="576765" cy="723399"/>
          </a:xfrm>
          <a:prstGeom prst="rect">
            <a:avLst/>
          </a:prstGeom>
        </p:spPr>
      </p:pic>
    </p:spTree>
    <p:extLst>
      <p:ext uri="{BB962C8B-B14F-4D97-AF65-F5344CB8AC3E}">
        <p14:creationId xmlns:p14="http://schemas.microsoft.com/office/powerpoint/2010/main" val="2299411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Espace réservé du texte 27">
            <a:extLst>
              <a:ext uri="{FF2B5EF4-FFF2-40B4-BE49-F238E27FC236}">
                <a16:creationId xmlns:a16="http://schemas.microsoft.com/office/drawing/2014/main" id="{16852965-5187-4677-B878-4167E7B69252}"/>
              </a:ext>
            </a:extLst>
          </p:cNvPr>
          <p:cNvSpPr>
            <a:spLocks noGrp="1"/>
          </p:cNvSpPr>
          <p:nvPr>
            <p:ph type="body" sz="quarter" idx="28"/>
          </p:nvPr>
        </p:nvSpPr>
        <p:spPr bwMode="gray"/>
        <p:txBody>
          <a:bodyPr rtlCol="0"/>
          <a:lstStyle/>
          <a:p>
            <a:pPr rtl="0"/>
            <a:r>
              <a:rPr lang="fr-FR"/>
              <a:t>Liberté de création</a:t>
            </a:r>
            <a:endParaRPr lang="fr-FR" dirty="0"/>
          </a:p>
        </p:txBody>
      </p:sp>
      <p:sp>
        <p:nvSpPr>
          <p:cNvPr id="29" name="Espace réservé du texte 28">
            <a:extLst>
              <a:ext uri="{FF2B5EF4-FFF2-40B4-BE49-F238E27FC236}">
                <a16:creationId xmlns:a16="http://schemas.microsoft.com/office/drawing/2014/main" id="{A362839C-0A6B-4785-ACD4-42645537AFF4}"/>
              </a:ext>
            </a:extLst>
          </p:cNvPr>
          <p:cNvSpPr>
            <a:spLocks noGrp="1"/>
          </p:cNvSpPr>
          <p:nvPr>
            <p:ph type="body" sz="quarter" idx="29"/>
          </p:nvPr>
        </p:nvSpPr>
        <p:spPr bwMode="gray"/>
        <p:txBody>
          <a:bodyPr rtlCol="0"/>
          <a:lstStyle/>
          <a:p>
            <a:pPr rtl="0"/>
            <a:r>
              <a:rPr lang="fr-FR"/>
              <a:t>Faible concurrence</a:t>
            </a:r>
            <a:endParaRPr lang="fr-FR" dirty="0"/>
          </a:p>
        </p:txBody>
      </p:sp>
      <p:sp>
        <p:nvSpPr>
          <p:cNvPr id="27" name="Espace réservé du texte 26">
            <a:extLst>
              <a:ext uri="{FF2B5EF4-FFF2-40B4-BE49-F238E27FC236}">
                <a16:creationId xmlns:a16="http://schemas.microsoft.com/office/drawing/2014/main" id="{3C7B196D-A4EB-4450-8C2E-D4F26C77F843}"/>
              </a:ext>
            </a:extLst>
          </p:cNvPr>
          <p:cNvSpPr>
            <a:spLocks noGrp="1"/>
          </p:cNvSpPr>
          <p:nvPr>
            <p:ph type="body" sz="quarter" idx="27"/>
          </p:nvPr>
        </p:nvSpPr>
        <p:spPr bwMode="gray"/>
        <p:txBody>
          <a:bodyPr rtlCol="0"/>
          <a:lstStyle/>
          <a:p>
            <a:pPr rtl="0"/>
            <a:r>
              <a:rPr lang="fr-FR"/>
              <a:t>Opportunité de créer</a:t>
            </a:r>
            <a:endParaRPr lang="fr-FR" dirty="0"/>
          </a:p>
        </p:txBody>
      </p:sp>
      <p:sp>
        <p:nvSpPr>
          <p:cNvPr id="30" name="Espace réservé du texte 29">
            <a:extLst>
              <a:ext uri="{FF2B5EF4-FFF2-40B4-BE49-F238E27FC236}">
                <a16:creationId xmlns:a16="http://schemas.microsoft.com/office/drawing/2014/main" id="{B42237DE-8579-4920-9331-C835DA7AE69A}"/>
              </a:ext>
            </a:extLst>
          </p:cNvPr>
          <p:cNvSpPr>
            <a:spLocks noGrp="1"/>
          </p:cNvSpPr>
          <p:nvPr>
            <p:ph type="body" sz="quarter" idx="30"/>
          </p:nvPr>
        </p:nvSpPr>
        <p:spPr bwMode="gray"/>
        <p:txBody>
          <a:bodyPr rtlCol="0"/>
          <a:lstStyle/>
          <a:p>
            <a:pPr rtl="0"/>
            <a:r>
              <a:rPr lang="fr-FR"/>
              <a:t>3 Mds €</a:t>
            </a:r>
            <a:endParaRPr lang="fr-FR" dirty="0"/>
          </a:p>
        </p:txBody>
      </p:sp>
      <p:sp>
        <p:nvSpPr>
          <p:cNvPr id="24" name="Espace réservé du contenu 23">
            <a:extLst>
              <a:ext uri="{FF2B5EF4-FFF2-40B4-BE49-F238E27FC236}">
                <a16:creationId xmlns:a16="http://schemas.microsoft.com/office/drawing/2014/main" id="{B5A11B9F-68B0-405D-8B6F-DDBC74E10DDA}"/>
              </a:ext>
            </a:extLst>
          </p:cNvPr>
          <p:cNvSpPr>
            <a:spLocks noGrp="1"/>
          </p:cNvSpPr>
          <p:nvPr>
            <p:ph sz="half" idx="2"/>
          </p:nvPr>
        </p:nvSpPr>
        <p:spPr bwMode="gray"/>
        <p:txBody>
          <a:bodyPr rtlCol="0"/>
          <a:lstStyle/>
          <a:p>
            <a:pPr rtl="0"/>
            <a:r>
              <a:rPr lang="fr-FR"/>
              <a:t>Lorem </a:t>
            </a:r>
            <a:r>
              <a:rPr lang="fr-FR" noProof="1"/>
              <a:t>ipsum dolor sit amet, consectetur adipiscing elit. </a:t>
            </a:r>
          </a:p>
        </p:txBody>
      </p:sp>
      <p:sp>
        <p:nvSpPr>
          <p:cNvPr id="31" name="Espace réservé du texte 30">
            <a:extLst>
              <a:ext uri="{FF2B5EF4-FFF2-40B4-BE49-F238E27FC236}">
                <a16:creationId xmlns:a16="http://schemas.microsoft.com/office/drawing/2014/main" id="{FB4B73B3-17D0-4AD4-A250-23C177FEC520}"/>
              </a:ext>
            </a:extLst>
          </p:cNvPr>
          <p:cNvSpPr>
            <a:spLocks noGrp="1"/>
          </p:cNvSpPr>
          <p:nvPr>
            <p:ph type="body" sz="quarter" idx="31"/>
          </p:nvPr>
        </p:nvSpPr>
        <p:spPr bwMode="gray"/>
        <p:txBody>
          <a:bodyPr rtlCol="0"/>
          <a:lstStyle/>
          <a:p>
            <a:pPr rtl="0"/>
            <a:r>
              <a:rPr lang="fr-FR"/>
              <a:t>2 Mds €</a:t>
            </a:r>
            <a:endParaRPr lang="fr-FR" dirty="0"/>
          </a:p>
        </p:txBody>
      </p:sp>
      <p:sp>
        <p:nvSpPr>
          <p:cNvPr id="33" name="Espace réservé du texte 32">
            <a:extLst>
              <a:ext uri="{FF2B5EF4-FFF2-40B4-BE49-F238E27FC236}">
                <a16:creationId xmlns:a16="http://schemas.microsoft.com/office/drawing/2014/main" id="{D57220B4-795B-4602-8E69-5D53D12DCC80}"/>
              </a:ext>
            </a:extLst>
          </p:cNvPr>
          <p:cNvSpPr>
            <a:spLocks noGrp="1"/>
          </p:cNvSpPr>
          <p:nvPr>
            <p:ph type="body" sz="quarter" idx="33"/>
          </p:nvPr>
        </p:nvSpPr>
        <p:spPr bwMode="gray"/>
        <p:txBody>
          <a:bodyPr rtlCol="0"/>
          <a:lstStyle/>
          <a:p>
            <a:pPr rtl="0"/>
            <a:r>
              <a:rPr lang="fr-FR"/>
              <a:t>Lorem </a:t>
            </a:r>
            <a:r>
              <a:rPr lang="fr-FR" noProof="1"/>
              <a:t>ipsum dolor sit amet, consectetur adipiscing elit. </a:t>
            </a:r>
          </a:p>
        </p:txBody>
      </p:sp>
      <p:sp>
        <p:nvSpPr>
          <p:cNvPr id="2" name="Espace réservé du texte 1">
            <a:extLst>
              <a:ext uri="{FF2B5EF4-FFF2-40B4-BE49-F238E27FC236}">
                <a16:creationId xmlns:a16="http://schemas.microsoft.com/office/drawing/2014/main" id="{8A326F89-BEF6-4EB6-94DD-7B443FAADD13}"/>
              </a:ext>
            </a:extLst>
          </p:cNvPr>
          <p:cNvSpPr>
            <a:spLocks noGrp="1"/>
          </p:cNvSpPr>
          <p:nvPr>
            <p:ph type="body" sz="quarter" idx="32"/>
          </p:nvPr>
        </p:nvSpPr>
        <p:spPr bwMode="gray"/>
        <p:txBody>
          <a:bodyPr rtlCol="0"/>
          <a:lstStyle/>
          <a:p>
            <a:pPr rtl="0"/>
            <a:r>
              <a:rPr lang="fr-FR"/>
              <a:t>1 Md €</a:t>
            </a:r>
            <a:endParaRPr lang="fr-FR" dirty="0"/>
          </a:p>
        </p:txBody>
      </p:sp>
      <p:sp>
        <p:nvSpPr>
          <p:cNvPr id="3" name="Espace réservé du texte 2">
            <a:extLst>
              <a:ext uri="{FF2B5EF4-FFF2-40B4-BE49-F238E27FC236}">
                <a16:creationId xmlns:a16="http://schemas.microsoft.com/office/drawing/2014/main" id="{78DFB89F-B673-46A9-9582-849B9C73C014}"/>
              </a:ext>
            </a:extLst>
          </p:cNvPr>
          <p:cNvSpPr>
            <a:spLocks noGrp="1"/>
          </p:cNvSpPr>
          <p:nvPr>
            <p:ph type="body" sz="quarter" idx="34"/>
          </p:nvPr>
        </p:nvSpPr>
        <p:spPr bwMode="gray"/>
        <p:txBody>
          <a:bodyPr rtlCol="0"/>
          <a:lstStyle/>
          <a:p>
            <a:pPr rtl="0"/>
            <a:r>
              <a:rPr lang="fr-FR"/>
              <a:t>Lorem </a:t>
            </a:r>
            <a:r>
              <a:rPr lang="fr-FR" noProof="1"/>
              <a:t>ipsum dolor sit amet, consectetur adipiscing elit. </a:t>
            </a:r>
          </a:p>
        </p:txBody>
      </p:sp>
      <p:sp>
        <p:nvSpPr>
          <p:cNvPr id="23" name="Titre 22">
            <a:extLst>
              <a:ext uri="{FF2B5EF4-FFF2-40B4-BE49-F238E27FC236}">
                <a16:creationId xmlns:a16="http://schemas.microsoft.com/office/drawing/2014/main" id="{5FB75C3E-5885-49DD-8190-BB1E8C511A7E}"/>
              </a:ext>
            </a:extLst>
          </p:cNvPr>
          <p:cNvSpPr>
            <a:spLocks noGrp="1"/>
          </p:cNvSpPr>
          <p:nvPr>
            <p:ph type="title"/>
          </p:nvPr>
        </p:nvSpPr>
        <p:spPr/>
        <p:txBody>
          <a:bodyPr rtlCol="0"/>
          <a:lstStyle/>
          <a:p>
            <a:pPr rtl="0"/>
            <a:r>
              <a:rPr lang="fr-FR"/>
              <a:t>Opportunité de marché-Option 2</a:t>
            </a:r>
            <a:endParaRPr lang="fr-FR" dirty="0"/>
          </a:p>
        </p:txBody>
      </p:sp>
      <p:sp>
        <p:nvSpPr>
          <p:cNvPr id="26" name="Espace réservé du texte 25">
            <a:extLst>
              <a:ext uri="{FF2B5EF4-FFF2-40B4-BE49-F238E27FC236}">
                <a16:creationId xmlns:a16="http://schemas.microsoft.com/office/drawing/2014/main" id="{AF961A7D-A035-4952-BEF5-34EE93A2486F}"/>
              </a:ext>
            </a:extLst>
          </p:cNvPr>
          <p:cNvSpPr>
            <a:spLocks noGrp="1"/>
          </p:cNvSpPr>
          <p:nvPr>
            <p:ph type="body" sz="quarter" idx="13"/>
          </p:nvPr>
        </p:nvSpPr>
        <p:spPr/>
        <p:txBody>
          <a:bodyPr rtlCol="0"/>
          <a:lstStyle/>
          <a:p>
            <a:pPr rtl="0"/>
            <a:r>
              <a:rPr lang="fr-FR"/>
              <a:t>Integer convallis suscipit ante eu varius. Morbi a purus dolor. </a:t>
            </a:r>
            <a:endParaRPr lang="fr-FR" dirty="0"/>
          </a:p>
        </p:txBody>
      </p:sp>
      <p:sp>
        <p:nvSpPr>
          <p:cNvPr id="18" name="Espace réservé du numéro de diapositive 17">
            <a:extLst>
              <a:ext uri="{FF2B5EF4-FFF2-40B4-BE49-F238E27FC236}">
                <a16:creationId xmlns:a16="http://schemas.microsoft.com/office/drawing/2014/main" id="{C5ADA44E-F9BC-4E0D-B323-27D643553A97}"/>
              </a:ext>
            </a:extLst>
          </p:cNvPr>
          <p:cNvSpPr>
            <a:spLocks noGrp="1"/>
          </p:cNvSpPr>
          <p:nvPr>
            <p:ph type="sldNum" sz="quarter" idx="36"/>
          </p:nvPr>
        </p:nvSpPr>
        <p:spPr/>
        <p:txBody>
          <a:bodyPr rtlCol="0"/>
          <a:lstStyle/>
          <a:p>
            <a:pPr algn="ctr" rtl="0"/>
            <a:fld id="{B67B645E-C5E5-4727-B977-D372A0AA71D9}" type="slidenum">
              <a:rPr lang="fr-FR" smtClean="0"/>
              <a:pPr algn="ctr" rtl="0"/>
              <a:t>22</a:t>
            </a:fld>
            <a:endParaRPr lang="fr-FR" dirty="0"/>
          </a:p>
        </p:txBody>
      </p:sp>
    </p:spTree>
    <p:extLst>
      <p:ext uri="{BB962C8B-B14F-4D97-AF65-F5344CB8AC3E}">
        <p14:creationId xmlns:p14="http://schemas.microsoft.com/office/powerpoint/2010/main" val="4252466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463821FC-5A1C-47E8-A586-3177C3498204}"/>
              </a:ext>
            </a:extLst>
          </p:cNvPr>
          <p:cNvSpPr>
            <a:spLocks noGrp="1"/>
          </p:cNvSpPr>
          <p:nvPr>
            <p:ph type="title"/>
          </p:nvPr>
        </p:nvSpPr>
        <p:spPr>
          <a:xfrm>
            <a:off x="432000" y="432000"/>
            <a:ext cx="10143235" cy="432000"/>
          </a:xfrm>
        </p:spPr>
        <p:txBody>
          <a:bodyPr rtlCol="0"/>
          <a:lstStyle/>
          <a:p>
            <a:pPr rtl="0"/>
            <a:r>
              <a:rPr lang="fr-FR"/>
              <a:t>Concurrence-Option 1</a:t>
            </a:r>
            <a:endParaRPr lang="fr-FR" dirty="0"/>
          </a:p>
        </p:txBody>
      </p:sp>
      <p:sp>
        <p:nvSpPr>
          <p:cNvPr id="2" name="Espace réservé du texte 1">
            <a:extLst>
              <a:ext uri="{FF2B5EF4-FFF2-40B4-BE49-F238E27FC236}">
                <a16:creationId xmlns:a16="http://schemas.microsoft.com/office/drawing/2014/main" id="{1E6F3DC0-5F30-4986-B8AE-2B5D7CE3DC75}"/>
              </a:ext>
            </a:extLst>
          </p:cNvPr>
          <p:cNvSpPr>
            <a:spLocks noGrp="1"/>
          </p:cNvSpPr>
          <p:nvPr>
            <p:ph type="body" idx="1"/>
          </p:nvPr>
        </p:nvSpPr>
        <p:spPr>
          <a:xfrm>
            <a:off x="432000" y="2333100"/>
            <a:ext cx="4860000" cy="360000"/>
          </a:xfrm>
        </p:spPr>
        <p:txBody>
          <a:bodyPr rtlCol="0"/>
          <a:lstStyle/>
          <a:p>
            <a:pPr rtl="0"/>
            <a:r>
              <a:rPr lang="fr-FR"/>
              <a:t>Contoso Pharmaceuticals</a:t>
            </a:r>
            <a:endParaRPr lang="fr-FR" dirty="0"/>
          </a:p>
        </p:txBody>
      </p:sp>
      <p:sp>
        <p:nvSpPr>
          <p:cNvPr id="3" name="Espace réservé du contenu 2">
            <a:extLst>
              <a:ext uri="{FF2B5EF4-FFF2-40B4-BE49-F238E27FC236}">
                <a16:creationId xmlns:a16="http://schemas.microsoft.com/office/drawing/2014/main" id="{4BD964BC-35A3-4E70-94B0-3FF95E1314FA}"/>
              </a:ext>
            </a:extLst>
          </p:cNvPr>
          <p:cNvSpPr>
            <a:spLocks noGrp="1"/>
          </p:cNvSpPr>
          <p:nvPr>
            <p:ph sz="half" idx="2"/>
          </p:nvPr>
        </p:nvSpPr>
        <p:spPr>
          <a:xfrm>
            <a:off x="432000" y="2765100"/>
            <a:ext cx="4860000" cy="2446980"/>
          </a:xfrm>
        </p:spPr>
        <p:txBody>
          <a:bodyPr rtlCol="0"/>
          <a:lstStyle/>
          <a:p>
            <a:pPr rtl="0"/>
            <a:r>
              <a:rPr lang="fr-FR"/>
              <a:t>Lorem </a:t>
            </a:r>
            <a:r>
              <a:rPr lang="fr-FR" noProof="1"/>
              <a:t>ipsum dolor sit amet, consectetur adipiscing elit. </a:t>
            </a:r>
          </a:p>
          <a:p>
            <a:pPr rtl="0"/>
            <a:r>
              <a:rPr lang="fr-FR" noProof="1"/>
              <a:t>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sp>
        <p:nvSpPr>
          <p:cNvPr id="6" name="Espace réservé du texte 5">
            <a:extLst>
              <a:ext uri="{FF2B5EF4-FFF2-40B4-BE49-F238E27FC236}">
                <a16:creationId xmlns:a16="http://schemas.microsoft.com/office/drawing/2014/main" id="{3306B281-9CD0-4712-BC2A-46D16F97EB17}"/>
              </a:ext>
            </a:extLst>
          </p:cNvPr>
          <p:cNvSpPr>
            <a:spLocks noGrp="1"/>
          </p:cNvSpPr>
          <p:nvPr>
            <p:ph type="body" sz="quarter" idx="13"/>
          </p:nvPr>
        </p:nvSpPr>
        <p:spPr>
          <a:xfrm>
            <a:off x="5715235" y="2333625"/>
            <a:ext cx="4860000" cy="358775"/>
          </a:xfrm>
        </p:spPr>
        <p:txBody>
          <a:bodyPr rtlCol="0"/>
          <a:lstStyle/>
          <a:p>
            <a:pPr rtl="0"/>
            <a:r>
              <a:rPr lang="fr-FR"/>
              <a:t>Concurrence</a:t>
            </a:r>
            <a:endParaRPr lang="fr-FR" dirty="0"/>
          </a:p>
        </p:txBody>
      </p:sp>
      <p:sp>
        <p:nvSpPr>
          <p:cNvPr id="5" name="Espace réservé du texte 4">
            <a:extLst>
              <a:ext uri="{FF2B5EF4-FFF2-40B4-BE49-F238E27FC236}">
                <a16:creationId xmlns:a16="http://schemas.microsoft.com/office/drawing/2014/main" id="{34A5DB88-69E3-46D5-A161-0AAEFD20F5FF}"/>
              </a:ext>
            </a:extLst>
          </p:cNvPr>
          <p:cNvSpPr>
            <a:spLocks noGrp="1"/>
          </p:cNvSpPr>
          <p:nvPr>
            <p:ph type="body" sz="quarter" idx="12"/>
          </p:nvPr>
        </p:nvSpPr>
        <p:spPr>
          <a:xfrm>
            <a:off x="5715235" y="2765425"/>
            <a:ext cx="4860000" cy="2446655"/>
          </a:xfrm>
        </p:spPr>
        <p:txBody>
          <a:bodyPr rtlCol="0"/>
          <a:lstStyle/>
          <a:p>
            <a:pPr rtl="0"/>
            <a:r>
              <a:rPr lang="fr-FR"/>
              <a:t>Lorem </a:t>
            </a:r>
            <a:r>
              <a:rPr lang="fr-FR" noProof="1"/>
              <a:t>ipsum dolor sit amet, consectetur adipiscing elit. </a:t>
            </a:r>
          </a:p>
          <a:p>
            <a:pPr rtl="0"/>
            <a:r>
              <a:rPr lang="fr-FR" noProof="1"/>
              <a:t>Nulla a erat eget nunc hendrerit ultrices eu nec nulla. Donec viverra leo aliquet, auctor quam id, convallis orci. </a:t>
            </a:r>
          </a:p>
          <a:p>
            <a:pPr lvl="1" rtl="0"/>
            <a:r>
              <a:rPr lang="fr-FR" noProof="1"/>
              <a:t>Sed in molestie est. Cras ornare turpis at ligula posuere, sit amet accumsan neque lobortis.</a:t>
            </a:r>
          </a:p>
          <a:p>
            <a:pPr lvl="1" rtl="0"/>
            <a:r>
              <a:rPr lang="fr-FR" noProof="1"/>
              <a:t>Maecenas mattis risus ligula, sed ullamcorper nunc efficitur sed. </a:t>
            </a:r>
          </a:p>
        </p:txBody>
      </p:sp>
      <p:sp>
        <p:nvSpPr>
          <p:cNvPr id="8" name="Espace réservé du numéro de diapositive 7">
            <a:extLst>
              <a:ext uri="{FF2B5EF4-FFF2-40B4-BE49-F238E27FC236}">
                <a16:creationId xmlns:a16="http://schemas.microsoft.com/office/drawing/2014/main" id="{4051189A-387F-4321-8065-73672D658998}"/>
              </a:ext>
            </a:extLst>
          </p:cNvPr>
          <p:cNvSpPr>
            <a:spLocks noGrp="1"/>
          </p:cNvSpPr>
          <p:nvPr>
            <p:ph type="sldNum" sz="quarter" idx="15"/>
          </p:nvPr>
        </p:nvSpPr>
        <p:spPr/>
        <p:txBody>
          <a:bodyPr rtlCol="0"/>
          <a:lstStyle/>
          <a:p>
            <a:pPr algn="ctr" rtl="0"/>
            <a:fld id="{B67B645E-C5E5-4727-B977-D372A0AA71D9}" type="slidenum">
              <a:rPr lang="fr-FR" smtClean="0"/>
              <a:pPr algn="ctr" rtl="0"/>
              <a:t>23</a:t>
            </a:fld>
            <a:endParaRPr lang="fr-FR" dirty="0"/>
          </a:p>
        </p:txBody>
      </p:sp>
    </p:spTree>
    <p:extLst>
      <p:ext uri="{BB962C8B-B14F-4D97-AF65-F5344CB8AC3E}">
        <p14:creationId xmlns:p14="http://schemas.microsoft.com/office/powerpoint/2010/main" val="3635862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C0770-A36E-4500-AA2E-F3DE8416AD1E}"/>
              </a:ext>
            </a:extLst>
          </p:cNvPr>
          <p:cNvSpPr>
            <a:spLocks noGrp="1"/>
          </p:cNvSpPr>
          <p:nvPr>
            <p:ph type="title"/>
          </p:nvPr>
        </p:nvSpPr>
        <p:spPr>
          <a:xfrm>
            <a:off x="432000" y="432000"/>
            <a:ext cx="10143235" cy="432000"/>
          </a:xfrm>
        </p:spPr>
        <p:txBody>
          <a:bodyPr rtlCol="0"/>
          <a:lstStyle/>
          <a:p>
            <a:pPr rtl="0"/>
            <a:r>
              <a:rPr lang="fr-FR"/>
              <a:t>Concurrence-Option 2</a:t>
            </a:r>
          </a:p>
        </p:txBody>
      </p:sp>
      <p:sp>
        <p:nvSpPr>
          <p:cNvPr id="7" name="Espace réservé du texte 6">
            <a:extLst>
              <a:ext uri="{FF2B5EF4-FFF2-40B4-BE49-F238E27FC236}">
                <a16:creationId xmlns:a16="http://schemas.microsoft.com/office/drawing/2014/main" id="{E9C0C8B1-2DBC-40B1-BBA7-7B3D396478A1}"/>
              </a:ext>
            </a:extLst>
          </p:cNvPr>
          <p:cNvSpPr>
            <a:spLocks noGrp="1"/>
          </p:cNvSpPr>
          <p:nvPr>
            <p:ph type="body" sz="quarter" idx="14"/>
          </p:nvPr>
        </p:nvSpPr>
        <p:spPr/>
        <p:txBody>
          <a:bodyPr rtlCol="0"/>
          <a:lstStyle/>
          <a:p>
            <a:pPr rtl="0"/>
            <a:r>
              <a:rPr lang="fr-FR"/>
              <a:t>Avantage</a:t>
            </a:r>
          </a:p>
        </p:txBody>
      </p:sp>
      <p:sp>
        <p:nvSpPr>
          <p:cNvPr id="8" name="Espace réservé du texte 7">
            <a:extLst>
              <a:ext uri="{FF2B5EF4-FFF2-40B4-BE49-F238E27FC236}">
                <a16:creationId xmlns:a16="http://schemas.microsoft.com/office/drawing/2014/main" id="{B2F06784-6A30-4941-B70A-A58B611950D4}"/>
              </a:ext>
            </a:extLst>
          </p:cNvPr>
          <p:cNvSpPr>
            <a:spLocks noGrp="1"/>
          </p:cNvSpPr>
          <p:nvPr>
            <p:ph type="body" sz="quarter" idx="15"/>
          </p:nvPr>
        </p:nvSpPr>
        <p:spPr/>
        <p:txBody>
          <a:bodyPr rtlCol="0"/>
          <a:lstStyle/>
          <a:p>
            <a:pPr rtl="0"/>
            <a:r>
              <a:rPr lang="fr-FR"/>
              <a:t>Désavantage</a:t>
            </a:r>
          </a:p>
        </p:txBody>
      </p:sp>
      <p:sp>
        <p:nvSpPr>
          <p:cNvPr id="15" name="Espace réservé du texte 14">
            <a:extLst>
              <a:ext uri="{FF2B5EF4-FFF2-40B4-BE49-F238E27FC236}">
                <a16:creationId xmlns:a16="http://schemas.microsoft.com/office/drawing/2014/main" id="{50187FCC-C985-4E22-87B0-249CE8F02313}"/>
              </a:ext>
            </a:extLst>
          </p:cNvPr>
          <p:cNvSpPr>
            <a:spLocks noGrp="1"/>
          </p:cNvSpPr>
          <p:nvPr>
            <p:ph type="body" sz="quarter" idx="16"/>
          </p:nvPr>
        </p:nvSpPr>
        <p:spPr/>
        <p:txBody>
          <a:bodyPr rtlCol="0"/>
          <a:lstStyle/>
          <a:p>
            <a:pPr rtl="0"/>
            <a:r>
              <a:rPr lang="fr-FR"/>
              <a:t>Coûteux</a:t>
            </a:r>
          </a:p>
        </p:txBody>
      </p:sp>
      <p:sp>
        <p:nvSpPr>
          <p:cNvPr id="16" name="Espace réservé du texte 15">
            <a:extLst>
              <a:ext uri="{FF2B5EF4-FFF2-40B4-BE49-F238E27FC236}">
                <a16:creationId xmlns:a16="http://schemas.microsoft.com/office/drawing/2014/main" id="{FF4D0530-8F08-463A-A616-6F8674223171}"/>
              </a:ext>
            </a:extLst>
          </p:cNvPr>
          <p:cNvSpPr>
            <a:spLocks noGrp="1"/>
          </p:cNvSpPr>
          <p:nvPr>
            <p:ph type="body" sz="quarter" idx="17"/>
          </p:nvPr>
        </p:nvSpPr>
        <p:spPr/>
        <p:txBody>
          <a:bodyPr rtlCol="0"/>
          <a:lstStyle/>
          <a:p>
            <a:pPr rtl="0"/>
            <a:r>
              <a:rPr lang="fr-FR"/>
              <a:t>Abordable</a:t>
            </a:r>
          </a:p>
        </p:txBody>
      </p:sp>
      <p:pic>
        <p:nvPicPr>
          <p:cNvPr id="9" name="Image 8">
            <a:extLst>
              <a:ext uri="{FF2B5EF4-FFF2-40B4-BE49-F238E27FC236}">
                <a16:creationId xmlns:a16="http://schemas.microsoft.com/office/drawing/2014/main" id="{D750F3EB-2A4C-4CE3-B6EB-D382233EC5A4}"/>
              </a:ext>
            </a:extLst>
          </p:cNvPr>
          <p:cNvPicPr>
            <a:picLocks noChangeAspect="1"/>
          </p:cNvPicPr>
          <p:nvPr/>
        </p:nvPicPr>
        <p:blipFill>
          <a:blip r:embed="rId3"/>
          <a:stretch>
            <a:fillRect/>
          </a:stretch>
        </p:blipFill>
        <p:spPr>
          <a:xfrm>
            <a:off x="907705" y="1739080"/>
            <a:ext cx="2121590" cy="646232"/>
          </a:xfrm>
          <a:prstGeom prst="rect">
            <a:avLst/>
          </a:prstGeom>
        </p:spPr>
      </p:pic>
      <p:pic>
        <p:nvPicPr>
          <p:cNvPr id="10" name="Image 9">
            <a:extLst>
              <a:ext uri="{FF2B5EF4-FFF2-40B4-BE49-F238E27FC236}">
                <a16:creationId xmlns:a16="http://schemas.microsoft.com/office/drawing/2014/main" id="{EC96513E-DCDA-415F-9EB1-582688BD0219}"/>
              </a:ext>
            </a:extLst>
          </p:cNvPr>
          <p:cNvPicPr>
            <a:picLocks noChangeAspect="1"/>
          </p:cNvPicPr>
          <p:nvPr/>
        </p:nvPicPr>
        <p:blipFill>
          <a:blip r:embed="rId4"/>
          <a:stretch>
            <a:fillRect/>
          </a:stretch>
        </p:blipFill>
        <p:spPr>
          <a:xfrm>
            <a:off x="6917550" y="4590410"/>
            <a:ext cx="2127686" cy="646232"/>
          </a:xfrm>
          <a:prstGeom prst="rect">
            <a:avLst/>
          </a:prstGeom>
        </p:spPr>
      </p:pic>
      <p:pic>
        <p:nvPicPr>
          <p:cNvPr id="11" name="Image 10">
            <a:extLst>
              <a:ext uri="{FF2B5EF4-FFF2-40B4-BE49-F238E27FC236}">
                <a16:creationId xmlns:a16="http://schemas.microsoft.com/office/drawing/2014/main" id="{BD681EF7-3DA2-4CA5-AE25-A2B35BC331AA}"/>
              </a:ext>
            </a:extLst>
          </p:cNvPr>
          <p:cNvPicPr>
            <a:picLocks noChangeAspect="1"/>
          </p:cNvPicPr>
          <p:nvPr/>
        </p:nvPicPr>
        <p:blipFill>
          <a:blip r:embed="rId5"/>
          <a:stretch>
            <a:fillRect/>
          </a:stretch>
        </p:blipFill>
        <p:spPr>
          <a:xfrm>
            <a:off x="8347857" y="4142764"/>
            <a:ext cx="2127686" cy="646232"/>
          </a:xfrm>
          <a:prstGeom prst="rect">
            <a:avLst/>
          </a:prstGeom>
        </p:spPr>
      </p:pic>
      <p:pic>
        <p:nvPicPr>
          <p:cNvPr id="12" name="Image 11">
            <a:extLst>
              <a:ext uri="{FF2B5EF4-FFF2-40B4-BE49-F238E27FC236}">
                <a16:creationId xmlns:a16="http://schemas.microsoft.com/office/drawing/2014/main" id="{04148509-495D-4F33-8410-C9B4582D5D50}"/>
              </a:ext>
            </a:extLst>
          </p:cNvPr>
          <p:cNvPicPr>
            <a:picLocks noChangeAspect="1"/>
          </p:cNvPicPr>
          <p:nvPr/>
        </p:nvPicPr>
        <p:blipFill>
          <a:blip r:embed="rId6"/>
          <a:stretch>
            <a:fillRect/>
          </a:stretch>
        </p:blipFill>
        <p:spPr>
          <a:xfrm>
            <a:off x="1685974" y="4135473"/>
            <a:ext cx="2158170" cy="646232"/>
          </a:xfrm>
          <a:prstGeom prst="rect">
            <a:avLst/>
          </a:prstGeom>
        </p:spPr>
      </p:pic>
      <p:pic>
        <p:nvPicPr>
          <p:cNvPr id="13" name="Image 12">
            <a:extLst>
              <a:ext uri="{FF2B5EF4-FFF2-40B4-BE49-F238E27FC236}">
                <a16:creationId xmlns:a16="http://schemas.microsoft.com/office/drawing/2014/main" id="{C2682884-81CF-4B60-9E35-E2598C937FC3}"/>
              </a:ext>
            </a:extLst>
          </p:cNvPr>
          <p:cNvPicPr>
            <a:picLocks noChangeAspect="1"/>
          </p:cNvPicPr>
          <p:nvPr/>
        </p:nvPicPr>
        <p:blipFill>
          <a:blip r:embed="rId7"/>
          <a:stretch>
            <a:fillRect/>
          </a:stretch>
        </p:blipFill>
        <p:spPr>
          <a:xfrm>
            <a:off x="2215385" y="4634914"/>
            <a:ext cx="2133783" cy="646232"/>
          </a:xfrm>
          <a:prstGeom prst="rect">
            <a:avLst/>
          </a:prstGeom>
        </p:spPr>
      </p:pic>
      <p:sp>
        <p:nvSpPr>
          <p:cNvPr id="18" name="Zone de texte 17">
            <a:extLst>
              <a:ext uri="{FF2B5EF4-FFF2-40B4-BE49-F238E27FC236}">
                <a16:creationId xmlns:a16="http://schemas.microsoft.com/office/drawing/2014/main" id="{CCFDEBD8-C7BD-4668-A438-9A4432147573}"/>
              </a:ext>
            </a:extLst>
          </p:cNvPr>
          <p:cNvSpPr txBox="1"/>
          <p:nvPr/>
        </p:nvSpPr>
        <p:spPr>
          <a:xfrm>
            <a:off x="7981393" y="1805340"/>
            <a:ext cx="1577974" cy="513712"/>
          </a:xfrm>
          <a:prstGeom prst="rect">
            <a:avLst/>
          </a:prstGeom>
          <a:noFill/>
        </p:spPr>
        <p:txBody>
          <a:bodyPr wrap="square" lIns="0" tIns="144000" rIns="0" bIns="0" rtlCol="0">
            <a:spAutoFit/>
          </a:bodyPr>
          <a:lstStyle/>
          <a:p>
            <a:pPr algn="ctr" rtl="0">
              <a:lnSpc>
                <a:spcPts val="1400"/>
              </a:lnSpc>
            </a:pPr>
            <a:r>
              <a:rPr lang="fr-FR" sz="3200" b="1" spc="-150">
                <a:solidFill>
                  <a:schemeClr val="accent1"/>
                </a:solidFill>
              </a:rPr>
              <a:t>Contoso</a:t>
            </a:r>
            <a:br>
              <a:rPr lang="fr-FR" sz="3200" b="1" spc="-150" baseline="0">
                <a:solidFill>
                  <a:schemeClr val="tx1">
                    <a:lumMod val="50000"/>
                    <a:lumOff val="50000"/>
                  </a:schemeClr>
                </a:solidFill>
              </a:rPr>
            </a:br>
            <a:r>
              <a:rPr lang="fr-FR" sz="1500" b="0" spc="0">
                <a:solidFill>
                  <a:schemeClr val="tx1">
                    <a:lumMod val="50000"/>
                    <a:lumOff val="50000"/>
                  </a:schemeClr>
                </a:solidFill>
              </a:rPr>
              <a:t>Pharmaceuticals</a:t>
            </a:r>
          </a:p>
        </p:txBody>
      </p:sp>
      <p:sp>
        <p:nvSpPr>
          <p:cNvPr id="3" name="Espace réservé du numéro de diapositive 2">
            <a:extLst>
              <a:ext uri="{FF2B5EF4-FFF2-40B4-BE49-F238E27FC236}">
                <a16:creationId xmlns:a16="http://schemas.microsoft.com/office/drawing/2014/main" id="{C023D01B-0901-4239-9959-1C652FD207CC}"/>
              </a:ext>
            </a:extLst>
          </p:cNvPr>
          <p:cNvSpPr>
            <a:spLocks noGrp="1"/>
          </p:cNvSpPr>
          <p:nvPr>
            <p:ph type="sldNum" sz="quarter" idx="19"/>
          </p:nvPr>
        </p:nvSpPr>
        <p:spPr/>
        <p:txBody>
          <a:bodyPr rtlCol="0"/>
          <a:lstStyle/>
          <a:p>
            <a:pPr algn="ctr" rtl="0"/>
            <a:fld id="{B67B645E-C5E5-4727-B977-D372A0AA71D9}" type="slidenum">
              <a:rPr lang="fr-FR" smtClean="0"/>
              <a:pPr algn="ctr" rtl="0"/>
              <a:t>24</a:t>
            </a:fld>
            <a:endParaRPr lang="fr-FR"/>
          </a:p>
        </p:txBody>
      </p:sp>
    </p:spTree>
    <p:extLst>
      <p:ext uri="{BB962C8B-B14F-4D97-AF65-F5344CB8AC3E}">
        <p14:creationId xmlns:p14="http://schemas.microsoft.com/office/powerpoint/2010/main" val="141739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7">
            <a:extLst>
              <a:ext uri="{FF2B5EF4-FFF2-40B4-BE49-F238E27FC236}">
                <a16:creationId xmlns:a16="http://schemas.microsoft.com/office/drawing/2014/main" id="{AD5B11C5-EB75-4884-ADDC-73EA04FE9FCE}"/>
              </a:ext>
            </a:extLst>
          </p:cNvPr>
          <p:cNvSpPr>
            <a:spLocks noGrp="1"/>
          </p:cNvSpPr>
          <p:nvPr>
            <p:ph idx="1"/>
          </p:nvPr>
        </p:nvSpPr>
        <p:spPr/>
        <p:txBody>
          <a:bodyPr rtlCol="0"/>
          <a:lstStyle/>
          <a:p>
            <a:pPr rtl="0"/>
            <a:r>
              <a:rPr lang="fr-FR" sz="2400" b="1"/>
              <a:t>Phase 1</a:t>
            </a:r>
            <a:br>
              <a:rPr lang="fr-FR"/>
            </a:br>
            <a:r>
              <a:rPr lang="fr-FR"/>
              <a:t>Mois, Année</a:t>
            </a:r>
            <a:endParaRPr lang="fr-FR" dirty="0"/>
          </a:p>
        </p:txBody>
      </p:sp>
      <p:sp>
        <p:nvSpPr>
          <p:cNvPr id="5" name="Espace réservé du contenu 4">
            <a:extLst>
              <a:ext uri="{FF2B5EF4-FFF2-40B4-BE49-F238E27FC236}">
                <a16:creationId xmlns:a16="http://schemas.microsoft.com/office/drawing/2014/main" id="{A444DFB7-7E28-41B4-9BF9-BE436E0FC9E8}"/>
              </a:ext>
            </a:extLst>
          </p:cNvPr>
          <p:cNvSpPr>
            <a:spLocks noGrp="1"/>
          </p:cNvSpPr>
          <p:nvPr>
            <p:ph idx="14"/>
          </p:nvPr>
        </p:nvSpPr>
        <p:spPr/>
        <p:txBody>
          <a:bodyPr rtlCol="0"/>
          <a:lstStyle/>
          <a:p>
            <a:pPr rtl="0"/>
            <a:r>
              <a:rPr lang="fr-FR"/>
              <a:t>Lorem </a:t>
            </a:r>
            <a:r>
              <a:rPr lang="fr-FR" noProof="1"/>
              <a:t>ipsum dolor sit amet, consectetur adipiscing elit. </a:t>
            </a:r>
          </a:p>
          <a:p>
            <a:pPr lvl="1" rtl="0"/>
            <a:r>
              <a:rPr lang="fr-FR" noProof="1"/>
              <a:t>Etiam aliquet eu mi quis lacinia. Ut fermentum a magna ut eleifend. Integer convallis suscipit ante eu varius. </a:t>
            </a:r>
          </a:p>
          <a:p>
            <a:pPr rtl="0"/>
            <a:endParaRPr lang="fr-FR"/>
          </a:p>
          <a:p>
            <a:pPr rtl="0"/>
            <a:endParaRPr lang="fr-FR" dirty="0"/>
          </a:p>
        </p:txBody>
      </p:sp>
      <p:sp>
        <p:nvSpPr>
          <p:cNvPr id="9" name="Espace réservé du contenu 8">
            <a:extLst>
              <a:ext uri="{FF2B5EF4-FFF2-40B4-BE49-F238E27FC236}">
                <a16:creationId xmlns:a16="http://schemas.microsoft.com/office/drawing/2014/main" id="{C1931C4D-A892-4FF3-8E0D-09189255CCF9}"/>
              </a:ext>
            </a:extLst>
          </p:cNvPr>
          <p:cNvSpPr>
            <a:spLocks noGrp="1"/>
          </p:cNvSpPr>
          <p:nvPr>
            <p:ph idx="17"/>
          </p:nvPr>
        </p:nvSpPr>
        <p:spPr/>
        <p:txBody>
          <a:bodyPr rtlCol="0"/>
          <a:lstStyle/>
          <a:p>
            <a:pPr rtl="0"/>
            <a:r>
              <a:rPr lang="fr-FR" sz="2400" b="1"/>
              <a:t>Phase 2</a:t>
            </a:r>
            <a:br>
              <a:rPr lang="fr-FR"/>
            </a:br>
            <a:r>
              <a:rPr lang="fr-FR"/>
              <a:t>Mois, Année</a:t>
            </a:r>
            <a:endParaRPr lang="fr-FR" dirty="0"/>
          </a:p>
        </p:txBody>
      </p:sp>
      <p:sp>
        <p:nvSpPr>
          <p:cNvPr id="6" name="Espace réservé du contenu 5">
            <a:extLst>
              <a:ext uri="{FF2B5EF4-FFF2-40B4-BE49-F238E27FC236}">
                <a16:creationId xmlns:a16="http://schemas.microsoft.com/office/drawing/2014/main" id="{8F1F20C0-022B-4E7D-BF64-E9B2AFE01D1E}"/>
              </a:ext>
            </a:extLst>
          </p:cNvPr>
          <p:cNvSpPr>
            <a:spLocks noGrp="1"/>
          </p:cNvSpPr>
          <p:nvPr>
            <p:ph idx="15"/>
          </p:nvPr>
        </p:nvSpPr>
        <p:spPr/>
        <p:txBody>
          <a:bodyPr rtlCol="0"/>
          <a:lstStyle/>
          <a:p>
            <a:pPr rtl="0"/>
            <a:r>
              <a:rPr lang="fr-FR"/>
              <a:t>Lorem </a:t>
            </a:r>
            <a:r>
              <a:rPr lang="fr-FR" noProof="1"/>
              <a:t>ipsum dolor sit amet, consectetur adipiscing elit. </a:t>
            </a:r>
          </a:p>
          <a:p>
            <a:pPr lvl="1" rtl="0"/>
            <a:r>
              <a:rPr lang="fr-FR" noProof="1"/>
              <a:t>Etiam aliquet eu mi quis lacinia. Ut fermentum a magna ut eleifend. Integer convallis suscipit ante eu varius. </a:t>
            </a:r>
          </a:p>
          <a:p>
            <a:pPr rtl="0"/>
            <a:endParaRPr lang="fr-FR"/>
          </a:p>
          <a:p>
            <a:pPr rtl="0"/>
            <a:endParaRPr lang="fr-FR" dirty="0"/>
          </a:p>
        </p:txBody>
      </p:sp>
      <p:sp>
        <p:nvSpPr>
          <p:cNvPr id="10" name="Espace réservé du contenu 9">
            <a:extLst>
              <a:ext uri="{FF2B5EF4-FFF2-40B4-BE49-F238E27FC236}">
                <a16:creationId xmlns:a16="http://schemas.microsoft.com/office/drawing/2014/main" id="{09A5516D-8C31-4428-AF93-D3D26BBCBCDF}"/>
              </a:ext>
            </a:extLst>
          </p:cNvPr>
          <p:cNvSpPr>
            <a:spLocks noGrp="1"/>
          </p:cNvSpPr>
          <p:nvPr>
            <p:ph idx="18"/>
          </p:nvPr>
        </p:nvSpPr>
        <p:spPr/>
        <p:txBody>
          <a:bodyPr rtlCol="0"/>
          <a:lstStyle/>
          <a:p>
            <a:pPr rtl="0"/>
            <a:r>
              <a:rPr lang="fr-FR" sz="2400" b="1"/>
              <a:t>Phase 3</a:t>
            </a:r>
            <a:br>
              <a:rPr lang="fr-FR"/>
            </a:br>
            <a:r>
              <a:rPr lang="fr-FR"/>
              <a:t>Mois, Année</a:t>
            </a:r>
            <a:endParaRPr lang="fr-FR" dirty="0"/>
          </a:p>
        </p:txBody>
      </p:sp>
      <p:sp>
        <p:nvSpPr>
          <p:cNvPr id="7" name="Espace réservé du contenu 6">
            <a:extLst>
              <a:ext uri="{FF2B5EF4-FFF2-40B4-BE49-F238E27FC236}">
                <a16:creationId xmlns:a16="http://schemas.microsoft.com/office/drawing/2014/main" id="{9356C085-A0B2-4CAD-B8CD-22F8E31F72C7}"/>
              </a:ext>
            </a:extLst>
          </p:cNvPr>
          <p:cNvSpPr>
            <a:spLocks noGrp="1"/>
          </p:cNvSpPr>
          <p:nvPr>
            <p:ph idx="16"/>
          </p:nvPr>
        </p:nvSpPr>
        <p:spPr/>
        <p:txBody>
          <a:bodyPr rtlCol="0"/>
          <a:lstStyle/>
          <a:p>
            <a:pPr rtl="0"/>
            <a:r>
              <a:rPr lang="fr-FR"/>
              <a:t>Lorem </a:t>
            </a:r>
            <a:r>
              <a:rPr lang="fr-FR" noProof="1"/>
              <a:t>ipsum dolor sit amet, consectetur adipiscing elit. </a:t>
            </a:r>
          </a:p>
          <a:p>
            <a:pPr lvl="1" rtl="0"/>
            <a:r>
              <a:rPr lang="fr-FR" noProof="1"/>
              <a:t>Etiam aliquet eu mi quis lacinia. Ut fermentum a magna ut eleifend. Integer convallis suscipit ante eu varius. </a:t>
            </a:r>
          </a:p>
          <a:p>
            <a:pPr rtl="0"/>
            <a:endParaRPr lang="fr-FR"/>
          </a:p>
          <a:p>
            <a:pPr rtl="0"/>
            <a:endParaRPr lang="fr-FR" dirty="0"/>
          </a:p>
        </p:txBody>
      </p:sp>
      <p:sp>
        <p:nvSpPr>
          <p:cNvPr id="2" name="Titre 1">
            <a:extLst>
              <a:ext uri="{FF2B5EF4-FFF2-40B4-BE49-F238E27FC236}">
                <a16:creationId xmlns:a16="http://schemas.microsoft.com/office/drawing/2014/main" id="{77A3196A-A76D-47F1-A8FB-7438D050CE4B}"/>
              </a:ext>
            </a:extLst>
          </p:cNvPr>
          <p:cNvSpPr>
            <a:spLocks noGrp="1"/>
          </p:cNvSpPr>
          <p:nvPr>
            <p:ph type="title"/>
          </p:nvPr>
        </p:nvSpPr>
        <p:spPr/>
        <p:txBody>
          <a:bodyPr rtlCol="0"/>
          <a:lstStyle/>
          <a:p>
            <a:pPr rtl="0"/>
            <a:r>
              <a:rPr lang="fr-FR"/>
              <a:t>Stratégie de croissance</a:t>
            </a:r>
            <a:endParaRPr lang="fr-FR" dirty="0"/>
          </a:p>
        </p:txBody>
      </p:sp>
      <p:sp>
        <p:nvSpPr>
          <p:cNvPr id="11" name="Espace réservé du numéro de diapositive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rtlCol="0"/>
          <a:lstStyle/>
          <a:p>
            <a:pPr rtl="0"/>
            <a:fld id="{B67B645E-C5E5-4727-B977-D372A0AA71D9}" type="slidenum">
              <a:rPr lang="fr-FR" smtClean="0"/>
              <a:pPr rtl="0"/>
              <a:t>25</a:t>
            </a:fld>
            <a:endParaRPr lang="fr-FR" dirty="0"/>
          </a:p>
        </p:txBody>
      </p:sp>
      <p:sp>
        <p:nvSpPr>
          <p:cNvPr id="4" name="Espace réservé du texte 3">
            <a:extLst>
              <a:ext uri="{FF2B5EF4-FFF2-40B4-BE49-F238E27FC236}">
                <a16:creationId xmlns:a16="http://schemas.microsoft.com/office/drawing/2014/main" id="{4BBB1AB1-BCAC-49C5-AF28-BBDC686990F9}"/>
              </a:ext>
            </a:extLst>
          </p:cNvPr>
          <p:cNvSpPr>
            <a:spLocks noGrp="1"/>
          </p:cNvSpPr>
          <p:nvPr>
            <p:ph type="body" sz="quarter" idx="13"/>
          </p:nvPr>
        </p:nvSpPr>
        <p:spPr/>
        <p:txBody>
          <a:bodyPr rtlCol="0"/>
          <a:lstStyle/>
          <a:p>
            <a:pPr rtl="0"/>
            <a:r>
              <a:rPr lang="fr-FR"/>
              <a:t>Nos prévisions d’évolution</a:t>
            </a:r>
            <a:endParaRPr lang="fr-FR" dirty="0"/>
          </a:p>
        </p:txBody>
      </p:sp>
    </p:spTree>
    <p:extLst>
      <p:ext uri="{BB962C8B-B14F-4D97-AF65-F5344CB8AC3E}">
        <p14:creationId xmlns:p14="http://schemas.microsoft.com/office/powerpoint/2010/main" val="1601389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293275-5D34-43AB-891F-D5BCED72D7EA}"/>
              </a:ext>
            </a:extLst>
          </p:cNvPr>
          <p:cNvSpPr>
            <a:spLocks noGrp="1"/>
          </p:cNvSpPr>
          <p:nvPr>
            <p:ph type="title"/>
          </p:nvPr>
        </p:nvSpPr>
        <p:spPr/>
        <p:txBody>
          <a:bodyPr rtlCol="0"/>
          <a:lstStyle/>
          <a:p>
            <a:pPr rtl="0"/>
            <a:r>
              <a:rPr lang="fr-FR" dirty="0"/>
              <a:t>Évolution</a:t>
            </a:r>
          </a:p>
        </p:txBody>
      </p:sp>
      <p:sp>
        <p:nvSpPr>
          <p:cNvPr id="7" name="Espace réservé du numéro de diapositive 6">
            <a:extLst>
              <a:ext uri="{FF2B5EF4-FFF2-40B4-BE49-F238E27FC236}">
                <a16:creationId xmlns:a16="http://schemas.microsoft.com/office/drawing/2014/main" id="{07720371-38D5-4950-B57F-5F0F0D621583}"/>
              </a:ext>
            </a:extLst>
          </p:cNvPr>
          <p:cNvSpPr>
            <a:spLocks noGrp="1"/>
          </p:cNvSpPr>
          <p:nvPr>
            <p:ph type="sldNum" sz="quarter" idx="11"/>
          </p:nvPr>
        </p:nvSpPr>
        <p:spPr/>
        <p:txBody>
          <a:bodyPr rtlCol="0"/>
          <a:lstStyle/>
          <a:p>
            <a:pPr rtl="0"/>
            <a:fld id="{B67B645E-C5E5-4727-B977-D372A0AA71D9}" type="slidenum">
              <a:rPr lang="fr-FR" smtClean="0"/>
              <a:pPr rtl="0"/>
              <a:t>26</a:t>
            </a:fld>
            <a:endParaRPr lang="fr-FR" dirty="0"/>
          </a:p>
        </p:txBody>
      </p:sp>
      <p:sp>
        <p:nvSpPr>
          <p:cNvPr id="4" name="Espace réservé du texte 3">
            <a:extLst>
              <a:ext uri="{FF2B5EF4-FFF2-40B4-BE49-F238E27FC236}">
                <a16:creationId xmlns:a16="http://schemas.microsoft.com/office/drawing/2014/main" id="{28988C60-F053-401A-BD16-8A23AFE7A8E6}"/>
              </a:ext>
            </a:extLst>
          </p:cNvPr>
          <p:cNvSpPr>
            <a:spLocks noGrp="1"/>
          </p:cNvSpPr>
          <p:nvPr>
            <p:ph type="body" sz="quarter" idx="4294967295"/>
          </p:nvPr>
        </p:nvSpPr>
        <p:spPr>
          <a:xfrm>
            <a:off x="409775" y="1008063"/>
            <a:ext cx="10144125" cy="252412"/>
          </a:xfrm>
        </p:spPr>
        <p:txBody>
          <a:bodyPr rtlCol="0"/>
          <a:lstStyle/>
          <a:p>
            <a:pPr marL="0" indent="0" rtl="0">
              <a:buNone/>
            </a:pPr>
            <a:r>
              <a:rPr lang="fr-FR" dirty="0"/>
              <a:t>Le succès en prévisions</a:t>
            </a:r>
          </a:p>
        </p:txBody>
      </p:sp>
      <p:graphicFrame>
        <p:nvGraphicFramePr>
          <p:cNvPr id="5" name="Table 4">
            <a:extLst>
              <a:ext uri="{FF2B5EF4-FFF2-40B4-BE49-F238E27FC236}">
                <a16:creationId xmlns:a16="http://schemas.microsoft.com/office/drawing/2014/main" id="{06A16F58-BB49-40F1-AE0B-C3A394D468CB}"/>
              </a:ext>
            </a:extLst>
          </p:cNvPr>
          <p:cNvGraphicFramePr>
            <a:graphicFrameLocks noGrp="1"/>
          </p:cNvGraphicFramePr>
          <p:nvPr>
            <p:extLst>
              <p:ext uri="{D42A27DB-BD31-4B8C-83A1-F6EECF244321}">
                <p14:modId xmlns:p14="http://schemas.microsoft.com/office/powerpoint/2010/main" val="2970485211"/>
              </p:ext>
            </p:extLst>
          </p:nvPr>
        </p:nvGraphicFramePr>
        <p:xfrm>
          <a:off x="409775" y="1818756"/>
          <a:ext cx="6010690" cy="4568880"/>
        </p:xfrm>
        <a:graphic>
          <a:graphicData uri="http://schemas.openxmlformats.org/drawingml/2006/table">
            <a:tbl>
              <a:tblPr firstRow="1" firstCol="1">
                <a:tableStyleId>{5C22544A-7EE6-4342-B048-85BDC9FD1C3A}</a:tableStyleId>
              </a:tblPr>
              <a:tblGrid>
                <a:gridCol w="1065064">
                  <a:extLst>
                    <a:ext uri="{9D8B030D-6E8A-4147-A177-3AD203B41FA5}">
                      <a16:colId xmlns:a16="http://schemas.microsoft.com/office/drawing/2014/main" val="1173992025"/>
                    </a:ext>
                  </a:extLst>
                </a:gridCol>
                <a:gridCol w="1285626">
                  <a:extLst>
                    <a:ext uri="{9D8B030D-6E8A-4147-A177-3AD203B41FA5}">
                      <a16:colId xmlns:a16="http://schemas.microsoft.com/office/drawing/2014/main" val="115202853"/>
                    </a:ext>
                  </a:extLst>
                </a:gridCol>
                <a:gridCol w="1175345">
                  <a:extLst>
                    <a:ext uri="{9D8B030D-6E8A-4147-A177-3AD203B41FA5}">
                      <a16:colId xmlns:a16="http://schemas.microsoft.com/office/drawing/2014/main" val="1010693434"/>
                    </a:ext>
                  </a:extLst>
                </a:gridCol>
                <a:gridCol w="1175345">
                  <a:extLst>
                    <a:ext uri="{9D8B030D-6E8A-4147-A177-3AD203B41FA5}">
                      <a16:colId xmlns:a16="http://schemas.microsoft.com/office/drawing/2014/main" val="3778082769"/>
                    </a:ext>
                  </a:extLst>
                </a:gridCol>
                <a:gridCol w="1309310">
                  <a:extLst>
                    <a:ext uri="{9D8B030D-6E8A-4147-A177-3AD203B41FA5}">
                      <a16:colId xmlns:a16="http://schemas.microsoft.com/office/drawing/2014/main" val="1136644251"/>
                    </a:ext>
                  </a:extLst>
                </a:gridCol>
              </a:tblGrid>
              <a:tr h="601864">
                <a:tc>
                  <a:txBody>
                    <a:bodyPr/>
                    <a:lstStyle/>
                    <a:p>
                      <a:pPr rtl="0"/>
                      <a:endParaRPr lang="en-ZA"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85000"/>
                        <a:lumOff val="15000"/>
                      </a:schemeClr>
                    </a:solidFill>
                  </a:tcPr>
                </a:tc>
                <a:tc>
                  <a:txBody>
                    <a:bodyPr/>
                    <a:lstStyle/>
                    <a:p>
                      <a:pPr algn="ctr" rtl="0"/>
                      <a:r>
                        <a:rPr lang="fr" sz="1600" b="0" dirty="0">
                          <a:solidFill>
                            <a:schemeClr val="bg1"/>
                          </a:solidFill>
                          <a:latin typeface="+mj-lt"/>
                        </a:rPr>
                        <a:t>Fournisseurs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fr" sz="1600" b="0">
                          <a:solidFill>
                            <a:schemeClr val="bg1"/>
                          </a:solidFill>
                          <a:latin typeface="+mj-lt"/>
                        </a:rPr>
                        <a:t>Utilisateurs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fr" sz="1600" b="0" dirty="0">
                          <a:solidFill>
                            <a:schemeClr val="bg1"/>
                          </a:solidFill>
                          <a:latin typeface="+mj-lt"/>
                        </a:rPr>
                        <a:t>Chiffre d’affaires brut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ctr" rtl="0"/>
                      <a:r>
                        <a:rPr lang="fr" sz="1600" b="0" dirty="0">
                          <a:solidFill>
                            <a:schemeClr val="bg1"/>
                          </a:solidFill>
                          <a:latin typeface="+mj-lt"/>
                        </a:rPr>
                        <a:t>Chiffre d’affaires de l’entreprise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007223600"/>
                  </a:ext>
                </a:extLst>
              </a:tr>
              <a:tr h="749184">
                <a:tc>
                  <a:txBody>
                    <a:bodyPr/>
                    <a:lstStyle/>
                    <a:p>
                      <a:pPr algn="ctr" rtl="0"/>
                      <a:r>
                        <a:rPr lang="fr" sz="1600" b="1">
                          <a:solidFill>
                            <a:schemeClr val="tx1">
                              <a:lumMod val="75000"/>
                              <a:lumOff val="25000"/>
                            </a:schemeClr>
                          </a:solidFill>
                        </a:rPr>
                        <a:t>20AA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fr" sz="1600">
                          <a:solidFill>
                            <a:schemeClr val="tx1">
                              <a:lumMod val="75000"/>
                              <a:lumOff val="25000"/>
                            </a:schemeClr>
                          </a:solidFill>
                        </a:rPr>
                        <a:t>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0 €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fr" sz="1600">
                          <a:solidFill>
                            <a:schemeClr val="tx1">
                              <a:lumMod val="75000"/>
                              <a:lumOff val="25000"/>
                            </a:schemeClr>
                          </a:solidFill>
                        </a:rPr>
                        <a:t>0 €</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3495943"/>
                  </a:ext>
                </a:extLst>
              </a:tr>
              <a:tr h="749184">
                <a:tc>
                  <a:txBody>
                    <a:bodyPr/>
                    <a:lstStyle/>
                    <a:p>
                      <a:pPr algn="ctr" rtl="0"/>
                      <a:r>
                        <a:rPr lang="fr" sz="1600" b="1">
                          <a:solidFill>
                            <a:schemeClr val="tx1">
                              <a:lumMod val="75000"/>
                              <a:lumOff val="25000"/>
                            </a:schemeClr>
                          </a:solidFill>
                        </a:rPr>
                        <a:t>20AA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fr" sz="1600">
                          <a:solidFill>
                            <a:schemeClr val="tx1">
                              <a:lumMod val="75000"/>
                              <a:lumOff val="25000"/>
                            </a:schemeClr>
                          </a:solidFill>
                        </a:rPr>
                        <a:t>10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100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6 750 €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fr" sz="1600">
                          <a:solidFill>
                            <a:schemeClr val="tx1">
                              <a:lumMod val="75000"/>
                              <a:lumOff val="25000"/>
                            </a:schemeClr>
                          </a:solidFill>
                        </a:rPr>
                        <a:t>1 013 €</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2132828"/>
                  </a:ext>
                </a:extLst>
              </a:tr>
              <a:tr h="749184">
                <a:tc>
                  <a:txBody>
                    <a:bodyPr/>
                    <a:lstStyle/>
                    <a:p>
                      <a:pPr algn="ctr" rtl="0"/>
                      <a:r>
                        <a:rPr lang="fr" sz="1600" b="1">
                          <a:solidFill>
                            <a:schemeClr val="tx1">
                              <a:lumMod val="75000"/>
                              <a:lumOff val="25000"/>
                            </a:schemeClr>
                          </a:solidFill>
                        </a:rPr>
                        <a:t>20AA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fr" sz="1600">
                          <a:solidFill>
                            <a:schemeClr val="tx1">
                              <a:lumMod val="75000"/>
                              <a:lumOff val="25000"/>
                            </a:schemeClr>
                          </a:solidFill>
                        </a:rPr>
                        <a:t>50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500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33 750 €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fr" sz="1600">
                          <a:solidFill>
                            <a:schemeClr val="tx1">
                              <a:lumMod val="75000"/>
                              <a:lumOff val="25000"/>
                            </a:schemeClr>
                          </a:solidFill>
                        </a:rPr>
                        <a:t>5 063 €</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4300830"/>
                  </a:ext>
                </a:extLst>
              </a:tr>
              <a:tr h="749184">
                <a:tc>
                  <a:txBody>
                    <a:bodyPr/>
                    <a:lstStyle/>
                    <a:p>
                      <a:pPr algn="ctr" rtl="0"/>
                      <a:r>
                        <a:rPr lang="fr" sz="1600" b="1">
                          <a:solidFill>
                            <a:schemeClr val="tx1">
                              <a:lumMod val="75000"/>
                              <a:lumOff val="25000"/>
                            </a:schemeClr>
                          </a:solidFill>
                        </a:rPr>
                        <a:t>20AA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fr" sz="1600">
                          <a:solidFill>
                            <a:schemeClr val="tx1">
                              <a:lumMod val="75000"/>
                              <a:lumOff val="25000"/>
                            </a:schemeClr>
                          </a:solidFill>
                        </a:rPr>
                        <a:t>200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2000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135 000 €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fr" sz="1600">
                          <a:solidFill>
                            <a:schemeClr val="tx1">
                              <a:lumMod val="75000"/>
                              <a:lumOff val="25000"/>
                            </a:schemeClr>
                          </a:solidFill>
                        </a:rPr>
                        <a:t>20 250 €</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728417"/>
                  </a:ext>
                </a:extLst>
              </a:tr>
              <a:tr h="749184">
                <a:tc>
                  <a:txBody>
                    <a:bodyPr/>
                    <a:lstStyle/>
                    <a:p>
                      <a:pPr algn="ctr" rtl="0"/>
                      <a:r>
                        <a:rPr lang="fr" sz="1600" b="1">
                          <a:solidFill>
                            <a:schemeClr val="tx1">
                              <a:lumMod val="75000"/>
                              <a:lumOff val="25000"/>
                            </a:schemeClr>
                          </a:solidFill>
                        </a:rPr>
                        <a:t>20AA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rtl="0"/>
                      <a:r>
                        <a:rPr lang="fr" sz="1600">
                          <a:solidFill>
                            <a:schemeClr val="tx1">
                              <a:lumMod val="75000"/>
                              <a:lumOff val="25000"/>
                            </a:schemeClr>
                          </a:solidFill>
                        </a:rPr>
                        <a:t>400</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4000</a:t>
                      </a:r>
                    </a:p>
                  </a:txBody>
                  <a:tcPr anchor="ctr">
                    <a:lnL w="3175" cap="flat" cmpd="sng" algn="ctr">
                      <a:solidFill>
                        <a:schemeClr val="bg1">
                          <a:lumMod val="7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a:r>
                        <a:rPr lang="fr" sz="1600">
                          <a:solidFill>
                            <a:schemeClr val="tx1">
                              <a:lumMod val="75000"/>
                              <a:lumOff val="25000"/>
                            </a:schemeClr>
                          </a:solidFill>
                        </a:rPr>
                        <a:t>270 000 €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rtl="0"/>
                      <a:r>
                        <a:rPr lang="fr" sz="1600" dirty="0">
                          <a:solidFill>
                            <a:schemeClr val="tx1">
                              <a:lumMod val="75000"/>
                              <a:lumOff val="25000"/>
                            </a:schemeClr>
                          </a:solidFill>
                        </a:rPr>
                        <a:t>40 500 €</a:t>
                      </a:r>
                    </a:p>
                  </a:txBody>
                  <a:tcPr anchor="ctr">
                    <a:lnL w="12700"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7078208"/>
                  </a:ext>
                </a:extLst>
              </a:tr>
            </a:tbl>
          </a:graphicData>
        </a:graphic>
      </p:graphicFrame>
      <p:graphicFrame>
        <p:nvGraphicFramePr>
          <p:cNvPr id="6" name="Graphique 5" title="Chiffre d’affaires brut-Espace réservé-Graphique">
            <a:extLst>
              <a:ext uri="{FF2B5EF4-FFF2-40B4-BE49-F238E27FC236}">
                <a16:creationId xmlns:a16="http://schemas.microsoft.com/office/drawing/2014/main" id="{5576D10F-DB85-4684-A4D7-BE94D3ABC0DD}"/>
              </a:ext>
            </a:extLst>
          </p:cNvPr>
          <p:cNvGraphicFramePr/>
          <p:nvPr>
            <p:extLst>
              <p:ext uri="{D42A27DB-BD31-4B8C-83A1-F6EECF244321}">
                <p14:modId xmlns:p14="http://schemas.microsoft.com/office/powerpoint/2010/main" val="2712105900"/>
              </p:ext>
            </p:extLst>
          </p:nvPr>
        </p:nvGraphicFramePr>
        <p:xfrm>
          <a:off x="6603999" y="1728001"/>
          <a:ext cx="4075113" cy="44441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47698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854B5BD8-098C-49CB-83F5-66A9857795C6}"/>
              </a:ext>
            </a:extLst>
          </p:cNvPr>
          <p:cNvSpPr>
            <a:spLocks noGrp="1"/>
          </p:cNvSpPr>
          <p:nvPr>
            <p:ph type="body" sz="quarter" idx="33"/>
          </p:nvPr>
        </p:nvSpPr>
        <p:spPr/>
        <p:txBody>
          <a:bodyPr rtlCol="0"/>
          <a:lstStyle/>
          <a:p>
            <a:pPr rtl="0"/>
            <a:r>
              <a:rPr lang="fr-FR"/>
              <a:t>20AA</a:t>
            </a:r>
          </a:p>
        </p:txBody>
      </p:sp>
      <p:sp>
        <p:nvSpPr>
          <p:cNvPr id="6" name="Espace réservé du texte 5">
            <a:extLst>
              <a:ext uri="{FF2B5EF4-FFF2-40B4-BE49-F238E27FC236}">
                <a16:creationId xmlns:a16="http://schemas.microsoft.com/office/drawing/2014/main" id="{DC0153D4-6BE1-4775-8DB0-AF6F6B6305EF}"/>
              </a:ext>
            </a:extLst>
          </p:cNvPr>
          <p:cNvSpPr>
            <a:spLocks noGrp="1"/>
          </p:cNvSpPr>
          <p:nvPr>
            <p:ph type="body" sz="quarter" idx="34"/>
          </p:nvPr>
        </p:nvSpPr>
        <p:spPr/>
        <p:txBody>
          <a:bodyPr rtlCol="0"/>
          <a:lstStyle/>
          <a:p>
            <a:pPr rtl="0"/>
            <a:r>
              <a:rPr lang="fr-FR"/>
              <a:t>AOÛ</a:t>
            </a:r>
          </a:p>
        </p:txBody>
      </p:sp>
      <p:sp>
        <p:nvSpPr>
          <p:cNvPr id="7" name="Espace réservé du texte 6">
            <a:extLst>
              <a:ext uri="{FF2B5EF4-FFF2-40B4-BE49-F238E27FC236}">
                <a16:creationId xmlns:a16="http://schemas.microsoft.com/office/drawing/2014/main" id="{F592477C-106F-4ACF-9F87-CCEB47554D74}"/>
              </a:ext>
            </a:extLst>
          </p:cNvPr>
          <p:cNvSpPr>
            <a:spLocks noGrp="1"/>
          </p:cNvSpPr>
          <p:nvPr>
            <p:ph type="body" sz="quarter" idx="35"/>
          </p:nvPr>
        </p:nvSpPr>
        <p:spPr/>
        <p:txBody>
          <a:bodyPr rtlCol="0"/>
          <a:lstStyle/>
          <a:p>
            <a:pPr rtl="0"/>
            <a:r>
              <a:rPr lang="fr-FR"/>
              <a:t>SEPT</a:t>
            </a:r>
          </a:p>
        </p:txBody>
      </p:sp>
      <p:sp>
        <p:nvSpPr>
          <p:cNvPr id="8" name="Espace réservé du texte 7">
            <a:extLst>
              <a:ext uri="{FF2B5EF4-FFF2-40B4-BE49-F238E27FC236}">
                <a16:creationId xmlns:a16="http://schemas.microsoft.com/office/drawing/2014/main" id="{ECDD0026-6F51-4C7F-A56C-F65493E9FEAB}"/>
              </a:ext>
            </a:extLst>
          </p:cNvPr>
          <p:cNvSpPr>
            <a:spLocks noGrp="1"/>
          </p:cNvSpPr>
          <p:nvPr>
            <p:ph type="body" sz="quarter" idx="36"/>
          </p:nvPr>
        </p:nvSpPr>
        <p:spPr/>
        <p:txBody>
          <a:bodyPr rtlCol="0"/>
          <a:lstStyle/>
          <a:p>
            <a:pPr rtl="0"/>
            <a:r>
              <a:rPr lang="fr-FR"/>
              <a:t>OCT</a:t>
            </a:r>
          </a:p>
        </p:txBody>
      </p:sp>
      <p:sp>
        <p:nvSpPr>
          <p:cNvPr id="9" name="Espace réservé du texte 8">
            <a:extLst>
              <a:ext uri="{FF2B5EF4-FFF2-40B4-BE49-F238E27FC236}">
                <a16:creationId xmlns:a16="http://schemas.microsoft.com/office/drawing/2014/main" id="{4F9CDDE1-0ECF-443E-A45E-D79B9EDB4FAC}"/>
              </a:ext>
            </a:extLst>
          </p:cNvPr>
          <p:cNvSpPr>
            <a:spLocks noGrp="1"/>
          </p:cNvSpPr>
          <p:nvPr>
            <p:ph type="body" sz="quarter" idx="37"/>
          </p:nvPr>
        </p:nvSpPr>
        <p:spPr/>
        <p:txBody>
          <a:bodyPr rtlCol="0"/>
          <a:lstStyle/>
          <a:p>
            <a:pPr rtl="0"/>
            <a:r>
              <a:rPr lang="fr-FR"/>
              <a:t>NOV</a:t>
            </a:r>
          </a:p>
        </p:txBody>
      </p:sp>
      <p:sp>
        <p:nvSpPr>
          <p:cNvPr id="10" name="Espace réservé du texte 9">
            <a:extLst>
              <a:ext uri="{FF2B5EF4-FFF2-40B4-BE49-F238E27FC236}">
                <a16:creationId xmlns:a16="http://schemas.microsoft.com/office/drawing/2014/main" id="{F2C7F497-AF01-4BD2-9DA6-8E87BE2CE4BA}"/>
              </a:ext>
            </a:extLst>
          </p:cNvPr>
          <p:cNvSpPr>
            <a:spLocks noGrp="1"/>
          </p:cNvSpPr>
          <p:nvPr>
            <p:ph type="body" sz="quarter" idx="38"/>
          </p:nvPr>
        </p:nvSpPr>
        <p:spPr/>
        <p:txBody>
          <a:bodyPr rtlCol="0"/>
          <a:lstStyle/>
          <a:p>
            <a:pPr rtl="0"/>
            <a:r>
              <a:rPr lang="fr-FR"/>
              <a:t>20AA</a:t>
            </a:r>
          </a:p>
        </p:txBody>
      </p:sp>
      <p:sp>
        <p:nvSpPr>
          <p:cNvPr id="11" name="Espace réservé du texte 10">
            <a:extLst>
              <a:ext uri="{FF2B5EF4-FFF2-40B4-BE49-F238E27FC236}">
                <a16:creationId xmlns:a16="http://schemas.microsoft.com/office/drawing/2014/main" id="{2E1AF48A-4DD0-4ACA-BADE-96E2296C2A82}"/>
              </a:ext>
            </a:extLst>
          </p:cNvPr>
          <p:cNvSpPr>
            <a:spLocks noGrp="1"/>
          </p:cNvSpPr>
          <p:nvPr>
            <p:ph type="body" sz="quarter" idx="39"/>
          </p:nvPr>
        </p:nvSpPr>
        <p:spPr/>
        <p:txBody>
          <a:bodyPr rtlCol="0"/>
          <a:lstStyle/>
          <a:p>
            <a:pPr rtl="0"/>
            <a:r>
              <a:rPr lang="fr-FR"/>
              <a:t>DÉC</a:t>
            </a:r>
          </a:p>
        </p:txBody>
      </p:sp>
      <p:sp>
        <p:nvSpPr>
          <p:cNvPr id="12" name="Espace réservé du texte 11">
            <a:extLst>
              <a:ext uri="{FF2B5EF4-FFF2-40B4-BE49-F238E27FC236}">
                <a16:creationId xmlns:a16="http://schemas.microsoft.com/office/drawing/2014/main" id="{E9541D6D-5806-4579-B106-3AC7E947B81D}"/>
              </a:ext>
            </a:extLst>
          </p:cNvPr>
          <p:cNvSpPr>
            <a:spLocks noGrp="1"/>
          </p:cNvSpPr>
          <p:nvPr>
            <p:ph type="body" sz="quarter" idx="40"/>
          </p:nvPr>
        </p:nvSpPr>
        <p:spPr/>
        <p:txBody>
          <a:bodyPr rtlCol="0"/>
          <a:lstStyle/>
          <a:p>
            <a:pPr rtl="0"/>
            <a:r>
              <a:rPr lang="fr-FR"/>
              <a:t>JAN</a:t>
            </a:r>
          </a:p>
        </p:txBody>
      </p:sp>
      <p:sp>
        <p:nvSpPr>
          <p:cNvPr id="13" name="Espace réservé du texte 12">
            <a:extLst>
              <a:ext uri="{FF2B5EF4-FFF2-40B4-BE49-F238E27FC236}">
                <a16:creationId xmlns:a16="http://schemas.microsoft.com/office/drawing/2014/main" id="{3FE5250A-E0C5-450F-B324-8B214D45C0CF}"/>
              </a:ext>
            </a:extLst>
          </p:cNvPr>
          <p:cNvSpPr>
            <a:spLocks noGrp="1"/>
          </p:cNvSpPr>
          <p:nvPr>
            <p:ph type="body" sz="quarter" idx="41"/>
          </p:nvPr>
        </p:nvSpPr>
        <p:spPr/>
        <p:txBody>
          <a:bodyPr rtlCol="0"/>
          <a:lstStyle/>
          <a:p>
            <a:pPr rtl="0"/>
            <a:r>
              <a:rPr lang="fr-FR"/>
              <a:t>FÉV</a:t>
            </a:r>
          </a:p>
        </p:txBody>
      </p:sp>
      <p:sp>
        <p:nvSpPr>
          <p:cNvPr id="14" name="Espace réservé du texte 13">
            <a:extLst>
              <a:ext uri="{FF2B5EF4-FFF2-40B4-BE49-F238E27FC236}">
                <a16:creationId xmlns:a16="http://schemas.microsoft.com/office/drawing/2014/main" id="{45F24C43-5229-4A8D-8830-3519775B4841}"/>
              </a:ext>
            </a:extLst>
          </p:cNvPr>
          <p:cNvSpPr>
            <a:spLocks noGrp="1"/>
          </p:cNvSpPr>
          <p:nvPr>
            <p:ph type="body" sz="quarter" idx="42"/>
          </p:nvPr>
        </p:nvSpPr>
        <p:spPr/>
        <p:txBody>
          <a:bodyPr rtlCol="0"/>
          <a:lstStyle/>
          <a:p>
            <a:pPr rtl="0"/>
            <a:r>
              <a:rPr lang="fr-FR"/>
              <a:t>MAI</a:t>
            </a:r>
          </a:p>
        </p:txBody>
      </p:sp>
      <p:sp>
        <p:nvSpPr>
          <p:cNvPr id="15" name="Espace réservé du texte 14">
            <a:extLst>
              <a:ext uri="{FF2B5EF4-FFF2-40B4-BE49-F238E27FC236}">
                <a16:creationId xmlns:a16="http://schemas.microsoft.com/office/drawing/2014/main" id="{3517CC3B-3BE8-4544-BD85-3D7E95006AE1}"/>
              </a:ext>
            </a:extLst>
          </p:cNvPr>
          <p:cNvSpPr>
            <a:spLocks noGrp="1"/>
          </p:cNvSpPr>
          <p:nvPr>
            <p:ph type="body" sz="quarter" idx="43"/>
          </p:nvPr>
        </p:nvSpPr>
        <p:spPr/>
        <p:txBody>
          <a:bodyPr rtlCol="0"/>
          <a:lstStyle/>
          <a:p>
            <a:pPr rtl="0"/>
            <a:r>
              <a:rPr lang="fr-FR"/>
              <a:t>MAR</a:t>
            </a:r>
          </a:p>
        </p:txBody>
      </p:sp>
      <p:sp>
        <p:nvSpPr>
          <p:cNvPr id="16" name="Espace réservé du texte 15">
            <a:extLst>
              <a:ext uri="{FF2B5EF4-FFF2-40B4-BE49-F238E27FC236}">
                <a16:creationId xmlns:a16="http://schemas.microsoft.com/office/drawing/2014/main" id="{B449F2E1-6906-48B5-9833-C154025B4C10}"/>
              </a:ext>
            </a:extLst>
          </p:cNvPr>
          <p:cNvSpPr>
            <a:spLocks noGrp="1"/>
          </p:cNvSpPr>
          <p:nvPr>
            <p:ph type="body" sz="quarter" idx="44"/>
          </p:nvPr>
        </p:nvSpPr>
        <p:spPr/>
        <p:txBody>
          <a:bodyPr rtlCol="0"/>
          <a:lstStyle/>
          <a:p>
            <a:pPr rtl="0"/>
            <a:r>
              <a:rPr lang="fr-FR"/>
              <a:t>AVR</a:t>
            </a:r>
          </a:p>
        </p:txBody>
      </p:sp>
      <p:sp>
        <p:nvSpPr>
          <p:cNvPr id="17" name="Espace réservé du texte 16">
            <a:extLst>
              <a:ext uri="{FF2B5EF4-FFF2-40B4-BE49-F238E27FC236}">
                <a16:creationId xmlns:a16="http://schemas.microsoft.com/office/drawing/2014/main" id="{7B64AE2D-234B-40D4-914E-50FF870E62B6}"/>
              </a:ext>
            </a:extLst>
          </p:cNvPr>
          <p:cNvSpPr>
            <a:spLocks noGrp="1"/>
          </p:cNvSpPr>
          <p:nvPr>
            <p:ph type="body" sz="quarter" idx="45"/>
          </p:nvPr>
        </p:nvSpPr>
        <p:spPr/>
        <p:txBody>
          <a:bodyPr rtlCol="0"/>
          <a:lstStyle/>
          <a:p>
            <a:pPr rtl="0"/>
            <a:r>
              <a:rPr lang="fr-FR"/>
              <a:t>JUIN</a:t>
            </a:r>
          </a:p>
        </p:txBody>
      </p:sp>
      <p:sp>
        <p:nvSpPr>
          <p:cNvPr id="18" name="Espace réservé du texte 17">
            <a:extLst>
              <a:ext uri="{FF2B5EF4-FFF2-40B4-BE49-F238E27FC236}">
                <a16:creationId xmlns:a16="http://schemas.microsoft.com/office/drawing/2014/main" id="{7BEB8C77-452E-457C-ABF0-8D888DA65F2A}"/>
              </a:ext>
            </a:extLst>
          </p:cNvPr>
          <p:cNvSpPr>
            <a:spLocks noGrp="1"/>
          </p:cNvSpPr>
          <p:nvPr>
            <p:ph type="body" sz="quarter" idx="46"/>
          </p:nvPr>
        </p:nvSpPr>
        <p:spPr/>
        <p:txBody>
          <a:bodyPr rtlCol="0"/>
          <a:lstStyle/>
          <a:p>
            <a:pPr rtl="0"/>
            <a:r>
              <a:rPr lang="fr-FR"/>
              <a:t>JUIL</a:t>
            </a:r>
          </a:p>
        </p:txBody>
      </p:sp>
      <p:sp>
        <p:nvSpPr>
          <p:cNvPr id="19" name="Espace réservé du texte 18">
            <a:extLst>
              <a:ext uri="{FF2B5EF4-FFF2-40B4-BE49-F238E27FC236}">
                <a16:creationId xmlns:a16="http://schemas.microsoft.com/office/drawing/2014/main" id="{5844EAEC-ACDF-4D36-8545-B2E0D64931BB}"/>
              </a:ext>
            </a:extLst>
          </p:cNvPr>
          <p:cNvSpPr>
            <a:spLocks noGrp="1"/>
          </p:cNvSpPr>
          <p:nvPr>
            <p:ph type="body" sz="quarter" idx="47"/>
          </p:nvPr>
        </p:nvSpPr>
        <p:spPr/>
        <p:txBody>
          <a:bodyPr rtlCol="0"/>
          <a:lstStyle/>
          <a:p>
            <a:pPr rtl="0"/>
            <a:r>
              <a:rPr lang="fr-FR"/>
              <a:t>AOÛ</a:t>
            </a:r>
          </a:p>
        </p:txBody>
      </p:sp>
      <p:sp>
        <p:nvSpPr>
          <p:cNvPr id="20" name="Espace réservé du texte 19">
            <a:extLst>
              <a:ext uri="{FF2B5EF4-FFF2-40B4-BE49-F238E27FC236}">
                <a16:creationId xmlns:a16="http://schemas.microsoft.com/office/drawing/2014/main" id="{171378CA-A7A3-4FDB-9FB3-52E088925FB0}"/>
              </a:ext>
            </a:extLst>
          </p:cNvPr>
          <p:cNvSpPr>
            <a:spLocks noGrp="1"/>
          </p:cNvSpPr>
          <p:nvPr>
            <p:ph type="body" sz="quarter" idx="48"/>
          </p:nvPr>
        </p:nvSpPr>
        <p:spPr/>
        <p:txBody>
          <a:bodyPr rtlCol="0"/>
          <a:lstStyle/>
          <a:p>
            <a:pPr rtl="0"/>
            <a:r>
              <a:rPr lang="fr-FR"/>
              <a:t>SEPT</a:t>
            </a:r>
          </a:p>
        </p:txBody>
      </p:sp>
      <p:sp>
        <p:nvSpPr>
          <p:cNvPr id="21" name="Espace réservé du texte 20">
            <a:extLst>
              <a:ext uri="{FF2B5EF4-FFF2-40B4-BE49-F238E27FC236}">
                <a16:creationId xmlns:a16="http://schemas.microsoft.com/office/drawing/2014/main" id="{7215858D-C865-44F3-942E-150A95674327}"/>
              </a:ext>
            </a:extLst>
          </p:cNvPr>
          <p:cNvSpPr>
            <a:spLocks noGrp="1"/>
          </p:cNvSpPr>
          <p:nvPr>
            <p:ph type="body" sz="quarter" idx="49"/>
          </p:nvPr>
        </p:nvSpPr>
        <p:spPr/>
        <p:txBody>
          <a:bodyPr rtlCol="0"/>
          <a:lstStyle/>
          <a:p>
            <a:pPr rtl="0"/>
            <a:r>
              <a:rPr lang="fr-FR"/>
              <a:t>OCT</a:t>
            </a:r>
          </a:p>
        </p:txBody>
      </p:sp>
      <p:sp>
        <p:nvSpPr>
          <p:cNvPr id="22" name="Espace réservé du texte 21">
            <a:extLst>
              <a:ext uri="{FF2B5EF4-FFF2-40B4-BE49-F238E27FC236}">
                <a16:creationId xmlns:a16="http://schemas.microsoft.com/office/drawing/2014/main" id="{54C23D78-11EE-4923-A0DE-F6835790A153}"/>
              </a:ext>
            </a:extLst>
          </p:cNvPr>
          <p:cNvSpPr>
            <a:spLocks noGrp="1"/>
          </p:cNvSpPr>
          <p:nvPr>
            <p:ph type="body" sz="quarter" idx="50"/>
          </p:nvPr>
        </p:nvSpPr>
        <p:spPr/>
        <p:txBody>
          <a:bodyPr rtlCol="0"/>
          <a:lstStyle/>
          <a:p>
            <a:pPr rtl="0"/>
            <a:r>
              <a:rPr lang="fr-FR"/>
              <a:t>NOV</a:t>
            </a:r>
          </a:p>
        </p:txBody>
      </p:sp>
      <p:sp>
        <p:nvSpPr>
          <p:cNvPr id="23" name="Espace réservé du texte 22">
            <a:extLst>
              <a:ext uri="{FF2B5EF4-FFF2-40B4-BE49-F238E27FC236}">
                <a16:creationId xmlns:a16="http://schemas.microsoft.com/office/drawing/2014/main" id="{653DB2CA-F228-4CCA-8787-80CD1EABCF13}"/>
              </a:ext>
            </a:extLst>
          </p:cNvPr>
          <p:cNvSpPr>
            <a:spLocks noGrp="1"/>
          </p:cNvSpPr>
          <p:nvPr>
            <p:ph type="body" sz="quarter" idx="51"/>
          </p:nvPr>
        </p:nvSpPr>
        <p:spPr/>
        <p:txBody>
          <a:bodyPr rtlCol="0"/>
          <a:lstStyle/>
          <a:p>
            <a:pPr rtl="0"/>
            <a:r>
              <a:rPr lang="fr-FR"/>
              <a:t>DÉC</a:t>
            </a:r>
          </a:p>
        </p:txBody>
      </p:sp>
      <p:sp>
        <p:nvSpPr>
          <p:cNvPr id="24" name="Espace réservé du texte 23">
            <a:extLst>
              <a:ext uri="{FF2B5EF4-FFF2-40B4-BE49-F238E27FC236}">
                <a16:creationId xmlns:a16="http://schemas.microsoft.com/office/drawing/2014/main" id="{DAACD272-4496-43F6-B9E4-DFFBACDDC3CD}"/>
              </a:ext>
            </a:extLst>
          </p:cNvPr>
          <p:cNvSpPr>
            <a:spLocks noGrp="1"/>
          </p:cNvSpPr>
          <p:nvPr>
            <p:ph type="body" sz="quarter" idx="52"/>
          </p:nvPr>
        </p:nvSpPr>
        <p:spPr/>
        <p:txBody>
          <a:bodyPr rtlCol="0"/>
          <a:lstStyle/>
          <a:p>
            <a:pPr rtl="0"/>
            <a:r>
              <a:rPr lang="fr-FR"/>
              <a:t>JAN</a:t>
            </a:r>
          </a:p>
        </p:txBody>
      </p:sp>
      <p:sp>
        <p:nvSpPr>
          <p:cNvPr id="25" name="Espace réservé du texte 24">
            <a:extLst>
              <a:ext uri="{FF2B5EF4-FFF2-40B4-BE49-F238E27FC236}">
                <a16:creationId xmlns:a16="http://schemas.microsoft.com/office/drawing/2014/main" id="{347CC1FC-4CFD-44F0-B8A0-3FBBA8549F97}"/>
              </a:ext>
            </a:extLst>
          </p:cNvPr>
          <p:cNvSpPr>
            <a:spLocks noGrp="1"/>
          </p:cNvSpPr>
          <p:nvPr>
            <p:ph type="body" sz="quarter" idx="53"/>
          </p:nvPr>
        </p:nvSpPr>
        <p:spPr/>
        <p:txBody>
          <a:bodyPr rtlCol="0"/>
          <a:lstStyle/>
          <a:p>
            <a:pPr rtl="0"/>
            <a:r>
              <a:rPr lang="fr-FR"/>
              <a:t>FÉV</a:t>
            </a:r>
          </a:p>
        </p:txBody>
      </p:sp>
      <p:sp>
        <p:nvSpPr>
          <p:cNvPr id="26" name="Espace réservé du texte 25">
            <a:extLst>
              <a:ext uri="{FF2B5EF4-FFF2-40B4-BE49-F238E27FC236}">
                <a16:creationId xmlns:a16="http://schemas.microsoft.com/office/drawing/2014/main" id="{9E41E4DD-E5EB-4682-9AA3-BA23502357CC}"/>
              </a:ext>
            </a:extLst>
          </p:cNvPr>
          <p:cNvSpPr>
            <a:spLocks noGrp="1"/>
          </p:cNvSpPr>
          <p:nvPr>
            <p:ph type="body" sz="quarter" idx="54"/>
          </p:nvPr>
        </p:nvSpPr>
        <p:spPr/>
        <p:txBody>
          <a:bodyPr rtlCol="0"/>
          <a:lstStyle/>
          <a:p>
            <a:pPr rtl="0"/>
            <a:r>
              <a:rPr lang="fr-FR"/>
              <a:t>MAI</a:t>
            </a:r>
          </a:p>
        </p:txBody>
      </p:sp>
      <p:sp>
        <p:nvSpPr>
          <p:cNvPr id="27" name="Espace réservé du texte 26">
            <a:extLst>
              <a:ext uri="{FF2B5EF4-FFF2-40B4-BE49-F238E27FC236}">
                <a16:creationId xmlns:a16="http://schemas.microsoft.com/office/drawing/2014/main" id="{B49C0CB4-E352-430E-A9B3-2AC715BAA58A}"/>
              </a:ext>
            </a:extLst>
          </p:cNvPr>
          <p:cNvSpPr>
            <a:spLocks noGrp="1"/>
          </p:cNvSpPr>
          <p:nvPr>
            <p:ph type="body" sz="quarter" idx="55"/>
          </p:nvPr>
        </p:nvSpPr>
        <p:spPr/>
        <p:txBody>
          <a:bodyPr rtlCol="0"/>
          <a:lstStyle/>
          <a:p>
            <a:pPr rtl="0"/>
            <a:r>
              <a:rPr lang="fr-FR"/>
              <a:t>MAR</a:t>
            </a:r>
          </a:p>
        </p:txBody>
      </p:sp>
      <p:sp>
        <p:nvSpPr>
          <p:cNvPr id="28" name="Espace réservé du texte 27">
            <a:extLst>
              <a:ext uri="{FF2B5EF4-FFF2-40B4-BE49-F238E27FC236}">
                <a16:creationId xmlns:a16="http://schemas.microsoft.com/office/drawing/2014/main" id="{EF3FC6DB-D8A8-4081-9B5F-E9289FF1DB12}"/>
              </a:ext>
            </a:extLst>
          </p:cNvPr>
          <p:cNvSpPr>
            <a:spLocks noGrp="1"/>
          </p:cNvSpPr>
          <p:nvPr>
            <p:ph type="body" sz="quarter" idx="56"/>
          </p:nvPr>
        </p:nvSpPr>
        <p:spPr/>
        <p:txBody>
          <a:bodyPr rtlCol="0"/>
          <a:lstStyle/>
          <a:p>
            <a:pPr rtl="0"/>
            <a:r>
              <a:rPr lang="fr-FR"/>
              <a:t>AVR</a:t>
            </a:r>
          </a:p>
        </p:txBody>
      </p:sp>
      <p:sp>
        <p:nvSpPr>
          <p:cNvPr id="29" name="Espace réservé du texte 28">
            <a:extLst>
              <a:ext uri="{FF2B5EF4-FFF2-40B4-BE49-F238E27FC236}">
                <a16:creationId xmlns:a16="http://schemas.microsoft.com/office/drawing/2014/main" id="{1B01CDF5-5785-42A7-8FCF-499C2D0216D9}"/>
              </a:ext>
            </a:extLst>
          </p:cNvPr>
          <p:cNvSpPr>
            <a:spLocks noGrp="1"/>
          </p:cNvSpPr>
          <p:nvPr>
            <p:ph type="body" sz="quarter" idx="59"/>
          </p:nvPr>
        </p:nvSpPr>
        <p:spPr>
          <a:xfrm>
            <a:off x="400724" y="2190750"/>
            <a:ext cx="1793875" cy="561975"/>
          </a:xfrm>
        </p:spPr>
        <p:txBody>
          <a:bodyPr rtlCol="0"/>
          <a:lstStyle/>
          <a:p>
            <a:pPr rtl="0"/>
            <a:r>
              <a:rPr lang="fr-FR"/>
              <a:t>Essais</a:t>
            </a:r>
          </a:p>
        </p:txBody>
      </p:sp>
      <p:sp>
        <p:nvSpPr>
          <p:cNvPr id="30" name="Espace réservé du texte 29">
            <a:extLst>
              <a:ext uri="{FF2B5EF4-FFF2-40B4-BE49-F238E27FC236}">
                <a16:creationId xmlns:a16="http://schemas.microsoft.com/office/drawing/2014/main" id="{CEB6AD7A-70B7-44AF-A561-DFBE576D8361}"/>
              </a:ext>
            </a:extLst>
          </p:cNvPr>
          <p:cNvSpPr>
            <a:spLocks noGrp="1"/>
          </p:cNvSpPr>
          <p:nvPr>
            <p:ph type="body" sz="quarter" idx="60"/>
          </p:nvPr>
        </p:nvSpPr>
        <p:spPr>
          <a:xfrm>
            <a:off x="452453" y="2505005"/>
            <a:ext cx="1690417" cy="224670"/>
          </a:xfrm>
        </p:spPr>
        <p:txBody>
          <a:bodyPr rtlCol="0"/>
          <a:lstStyle/>
          <a:p>
            <a:pPr rtl="0"/>
            <a:r>
              <a:rPr lang="fr-FR"/>
              <a:t>Mois 20AA</a:t>
            </a:r>
          </a:p>
        </p:txBody>
      </p:sp>
      <p:sp>
        <p:nvSpPr>
          <p:cNvPr id="2" name="Titre 1">
            <a:extLst>
              <a:ext uri="{FF2B5EF4-FFF2-40B4-BE49-F238E27FC236}">
                <a16:creationId xmlns:a16="http://schemas.microsoft.com/office/drawing/2014/main" id="{A9E82309-8DCF-411D-966B-C430D1472C6F}"/>
              </a:ext>
            </a:extLst>
          </p:cNvPr>
          <p:cNvSpPr>
            <a:spLocks noGrp="1"/>
          </p:cNvSpPr>
          <p:nvPr>
            <p:ph type="title"/>
          </p:nvPr>
        </p:nvSpPr>
        <p:spPr/>
        <p:txBody>
          <a:bodyPr rtlCol="0"/>
          <a:lstStyle/>
          <a:p>
            <a:pPr rtl="0"/>
            <a:r>
              <a:rPr lang="fr-FR"/>
              <a:t>Chronologie</a:t>
            </a:r>
          </a:p>
        </p:txBody>
      </p:sp>
      <p:sp>
        <p:nvSpPr>
          <p:cNvPr id="47" name="Espace réservé du numéro de diapositive 46">
            <a:extLst>
              <a:ext uri="{FF2B5EF4-FFF2-40B4-BE49-F238E27FC236}">
                <a16:creationId xmlns:a16="http://schemas.microsoft.com/office/drawing/2014/main" id="{5093ED58-CA34-470E-9399-BD0AC7A253A2}"/>
              </a:ext>
            </a:extLst>
          </p:cNvPr>
          <p:cNvSpPr>
            <a:spLocks noGrp="1"/>
          </p:cNvSpPr>
          <p:nvPr>
            <p:ph type="sldNum" sz="quarter" idx="62"/>
          </p:nvPr>
        </p:nvSpPr>
        <p:spPr/>
        <p:txBody>
          <a:bodyPr rtlCol="0"/>
          <a:lstStyle/>
          <a:p>
            <a:pPr rtl="0"/>
            <a:fld id="{B67B645E-C5E5-4727-B977-D372A0AA71D9}" type="slidenum">
              <a:rPr lang="fr-FR" smtClean="0"/>
              <a:pPr rtl="0"/>
              <a:t>27</a:t>
            </a:fld>
            <a:endParaRPr lang="fr-FR"/>
          </a:p>
        </p:txBody>
      </p:sp>
      <p:sp>
        <p:nvSpPr>
          <p:cNvPr id="4" name="Espace réservé du texte 3">
            <a:extLst>
              <a:ext uri="{FF2B5EF4-FFF2-40B4-BE49-F238E27FC236}">
                <a16:creationId xmlns:a16="http://schemas.microsoft.com/office/drawing/2014/main" id="{5B5FA1BA-EC91-4633-B5BD-112C7C379DF1}"/>
              </a:ext>
            </a:extLst>
          </p:cNvPr>
          <p:cNvSpPr>
            <a:spLocks noGrp="1"/>
          </p:cNvSpPr>
          <p:nvPr>
            <p:ph type="body" sz="quarter" idx="13"/>
          </p:nvPr>
        </p:nvSpPr>
        <p:spPr/>
        <p:txBody>
          <a:bodyPr rtlCol="0"/>
          <a:lstStyle/>
          <a:p>
            <a:pPr rtl="0"/>
            <a:r>
              <a:rPr lang="fr-FR"/>
              <a:t>Notre plan d’action biennal</a:t>
            </a:r>
          </a:p>
        </p:txBody>
      </p:sp>
      <p:sp>
        <p:nvSpPr>
          <p:cNvPr id="31" name="Flèche : Pentagone 30" title="Flèche de jalon">
            <a:extLst>
              <a:ext uri="{FF2B5EF4-FFF2-40B4-BE49-F238E27FC236}">
                <a16:creationId xmlns:a16="http://schemas.microsoft.com/office/drawing/2014/main" id="{FA7A9A8B-6D8E-42E6-B030-A2DA0A5BE01A}"/>
              </a:ext>
            </a:extLst>
          </p:cNvPr>
          <p:cNvSpPr/>
          <p:nvPr/>
        </p:nvSpPr>
        <p:spPr>
          <a:xfrm rot="5400000">
            <a:off x="222257" y="2968365"/>
            <a:ext cx="683275" cy="252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0" name="Flèche : Pentagone 39" title="Flèche de jalon">
            <a:extLst>
              <a:ext uri="{FF2B5EF4-FFF2-40B4-BE49-F238E27FC236}">
                <a16:creationId xmlns:a16="http://schemas.microsoft.com/office/drawing/2014/main" id="{95BF0B49-1279-413F-A38B-214D38C4165B}"/>
              </a:ext>
            </a:extLst>
          </p:cNvPr>
          <p:cNvSpPr/>
          <p:nvPr/>
        </p:nvSpPr>
        <p:spPr>
          <a:xfrm rot="16200000">
            <a:off x="1801232" y="4458018"/>
            <a:ext cx="683275" cy="252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8" name="Espace réservé du texte 28">
            <a:extLst>
              <a:ext uri="{FF2B5EF4-FFF2-40B4-BE49-F238E27FC236}">
                <a16:creationId xmlns:a16="http://schemas.microsoft.com/office/drawing/2014/main" id="{FC515413-F507-4A34-82ED-04E98A4CDD31}"/>
              </a:ext>
            </a:extLst>
          </p:cNvPr>
          <p:cNvSpPr txBox="1">
            <a:spLocks/>
          </p:cNvSpPr>
          <p:nvPr/>
        </p:nvSpPr>
        <p:spPr>
          <a:xfrm>
            <a:off x="1245932" y="4925656"/>
            <a:ext cx="1793875" cy="561975"/>
          </a:xfrm>
          <a:prstGeom prst="rect">
            <a:avLst/>
          </a:prstGeom>
          <a:solidFill>
            <a:schemeClr val="bg1"/>
          </a:solidFill>
          <a:ln w="3175">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Législation</a:t>
            </a:r>
          </a:p>
        </p:txBody>
      </p:sp>
      <p:sp>
        <p:nvSpPr>
          <p:cNvPr id="39" name="Espace réservé du texte 29">
            <a:extLst>
              <a:ext uri="{FF2B5EF4-FFF2-40B4-BE49-F238E27FC236}">
                <a16:creationId xmlns:a16="http://schemas.microsoft.com/office/drawing/2014/main" id="{D45EC93F-78C4-4289-8D2C-529081D4E330}"/>
              </a:ext>
            </a:extLst>
          </p:cNvPr>
          <p:cNvSpPr txBox="1">
            <a:spLocks/>
          </p:cNvSpPr>
          <p:nvPr/>
        </p:nvSpPr>
        <p:spPr>
          <a:xfrm>
            <a:off x="1297661" y="5239911"/>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Mois 20AA</a:t>
            </a:r>
          </a:p>
        </p:txBody>
      </p:sp>
      <p:sp>
        <p:nvSpPr>
          <p:cNvPr id="34" name="Flèche : Pentagone 33" title="Flèche de jalon">
            <a:extLst>
              <a:ext uri="{FF2B5EF4-FFF2-40B4-BE49-F238E27FC236}">
                <a16:creationId xmlns:a16="http://schemas.microsoft.com/office/drawing/2014/main" id="{11428CA7-EA35-4774-B45E-74FDBBEC8451}"/>
              </a:ext>
            </a:extLst>
          </p:cNvPr>
          <p:cNvSpPr/>
          <p:nvPr/>
        </p:nvSpPr>
        <p:spPr>
          <a:xfrm rot="5400000">
            <a:off x="4909154" y="2968364"/>
            <a:ext cx="683275" cy="252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2" name="Espace réservé du texte 28">
            <a:extLst>
              <a:ext uri="{FF2B5EF4-FFF2-40B4-BE49-F238E27FC236}">
                <a16:creationId xmlns:a16="http://schemas.microsoft.com/office/drawing/2014/main" id="{3B8215E4-CBB2-4AF4-8D62-074910551A83}"/>
              </a:ext>
            </a:extLst>
          </p:cNvPr>
          <p:cNvSpPr txBox="1">
            <a:spLocks/>
          </p:cNvSpPr>
          <p:nvPr/>
        </p:nvSpPr>
        <p:spPr>
          <a:xfrm>
            <a:off x="4353854" y="2190751"/>
            <a:ext cx="1793875" cy="561975"/>
          </a:xfrm>
          <a:prstGeom prst="rect">
            <a:avLst/>
          </a:prstGeom>
          <a:solidFill>
            <a:schemeClr val="bg1"/>
          </a:solidFill>
          <a:ln w="3175">
            <a:solidFill>
              <a:schemeClr val="accent3"/>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Marketing</a:t>
            </a:r>
          </a:p>
        </p:txBody>
      </p:sp>
      <p:sp>
        <p:nvSpPr>
          <p:cNvPr id="33" name="Espace réservé du texte 29">
            <a:extLst>
              <a:ext uri="{FF2B5EF4-FFF2-40B4-BE49-F238E27FC236}">
                <a16:creationId xmlns:a16="http://schemas.microsoft.com/office/drawing/2014/main" id="{9E7006F3-EE4E-489F-B064-7A486ADA740E}"/>
              </a:ext>
            </a:extLst>
          </p:cNvPr>
          <p:cNvSpPr txBox="1">
            <a:spLocks/>
          </p:cNvSpPr>
          <p:nvPr/>
        </p:nvSpPr>
        <p:spPr>
          <a:xfrm>
            <a:off x="4405583" y="2505006"/>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Mois 20AA</a:t>
            </a:r>
          </a:p>
        </p:txBody>
      </p:sp>
      <p:sp>
        <p:nvSpPr>
          <p:cNvPr id="43" name="Flèche : Pentagone 42" title="Flèche de jalon">
            <a:extLst>
              <a:ext uri="{FF2B5EF4-FFF2-40B4-BE49-F238E27FC236}">
                <a16:creationId xmlns:a16="http://schemas.microsoft.com/office/drawing/2014/main" id="{B9A5B1C3-7B8C-48F8-8CC2-7A657167BDD0}"/>
              </a:ext>
            </a:extLst>
          </p:cNvPr>
          <p:cNvSpPr/>
          <p:nvPr/>
        </p:nvSpPr>
        <p:spPr>
          <a:xfrm rot="16200000">
            <a:off x="6058370" y="4458019"/>
            <a:ext cx="683275" cy="252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1" name="Espace réservé du texte 28">
            <a:extLst>
              <a:ext uri="{FF2B5EF4-FFF2-40B4-BE49-F238E27FC236}">
                <a16:creationId xmlns:a16="http://schemas.microsoft.com/office/drawing/2014/main" id="{541D2AF2-0475-41D2-B2F3-BD6A7CB6DDEA}"/>
              </a:ext>
            </a:extLst>
          </p:cNvPr>
          <p:cNvSpPr txBox="1">
            <a:spLocks/>
          </p:cNvSpPr>
          <p:nvPr/>
        </p:nvSpPr>
        <p:spPr>
          <a:xfrm>
            <a:off x="5503070" y="4925657"/>
            <a:ext cx="1793875" cy="561975"/>
          </a:xfrm>
          <a:prstGeom prst="rect">
            <a:avLst/>
          </a:prstGeom>
          <a:solidFill>
            <a:schemeClr val="bg1"/>
          </a:solidFill>
          <a:ln w="3175">
            <a:solidFill>
              <a:schemeClr val="accent4"/>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Investissement</a:t>
            </a:r>
          </a:p>
        </p:txBody>
      </p:sp>
      <p:sp>
        <p:nvSpPr>
          <p:cNvPr id="42" name="Espace réservé du texte 29">
            <a:extLst>
              <a:ext uri="{FF2B5EF4-FFF2-40B4-BE49-F238E27FC236}">
                <a16:creationId xmlns:a16="http://schemas.microsoft.com/office/drawing/2014/main" id="{C99AE0E9-ABEE-4A45-85D0-7ED61137310B}"/>
              </a:ext>
            </a:extLst>
          </p:cNvPr>
          <p:cNvSpPr txBox="1">
            <a:spLocks/>
          </p:cNvSpPr>
          <p:nvPr/>
        </p:nvSpPr>
        <p:spPr>
          <a:xfrm>
            <a:off x="5554799" y="5239912"/>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Mois 20AA</a:t>
            </a:r>
          </a:p>
        </p:txBody>
      </p:sp>
      <p:sp>
        <p:nvSpPr>
          <p:cNvPr id="46" name="Flèche : Pentagone 45" title="Flèche de jalon">
            <a:extLst>
              <a:ext uri="{FF2B5EF4-FFF2-40B4-BE49-F238E27FC236}">
                <a16:creationId xmlns:a16="http://schemas.microsoft.com/office/drawing/2014/main" id="{35AE8A83-3056-47C7-A825-18681A2BB826}"/>
              </a:ext>
            </a:extLst>
          </p:cNvPr>
          <p:cNvSpPr/>
          <p:nvPr/>
        </p:nvSpPr>
        <p:spPr>
          <a:xfrm rot="16200000">
            <a:off x="8067515" y="4458020"/>
            <a:ext cx="683275" cy="2520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44" name="Espace réservé du texte 28">
            <a:extLst>
              <a:ext uri="{FF2B5EF4-FFF2-40B4-BE49-F238E27FC236}">
                <a16:creationId xmlns:a16="http://schemas.microsoft.com/office/drawing/2014/main" id="{60DD5FF2-6AB8-4480-BD08-3AE02A14A2A4}"/>
              </a:ext>
            </a:extLst>
          </p:cNvPr>
          <p:cNvSpPr txBox="1">
            <a:spLocks/>
          </p:cNvSpPr>
          <p:nvPr/>
        </p:nvSpPr>
        <p:spPr>
          <a:xfrm>
            <a:off x="7512215" y="4925658"/>
            <a:ext cx="1793875" cy="561975"/>
          </a:xfrm>
          <a:prstGeom prst="rect">
            <a:avLst/>
          </a:prstGeom>
          <a:solidFill>
            <a:schemeClr val="bg1"/>
          </a:solidFill>
          <a:ln w="3175">
            <a:solidFill>
              <a:schemeClr val="accent5"/>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Achats</a:t>
            </a:r>
          </a:p>
        </p:txBody>
      </p:sp>
      <p:sp>
        <p:nvSpPr>
          <p:cNvPr id="45" name="Espace réservé du texte 29">
            <a:extLst>
              <a:ext uri="{FF2B5EF4-FFF2-40B4-BE49-F238E27FC236}">
                <a16:creationId xmlns:a16="http://schemas.microsoft.com/office/drawing/2014/main" id="{F534225C-44A4-4396-8349-B29318EB2FCD}"/>
              </a:ext>
            </a:extLst>
          </p:cNvPr>
          <p:cNvSpPr txBox="1">
            <a:spLocks/>
          </p:cNvSpPr>
          <p:nvPr/>
        </p:nvSpPr>
        <p:spPr>
          <a:xfrm>
            <a:off x="7563944" y="5239913"/>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Mois 20AA</a:t>
            </a:r>
          </a:p>
        </p:txBody>
      </p:sp>
      <p:sp>
        <p:nvSpPr>
          <p:cNvPr id="37" name="Flèche : Pentagone 36" title="Flèche de jalon">
            <a:extLst>
              <a:ext uri="{FF2B5EF4-FFF2-40B4-BE49-F238E27FC236}">
                <a16:creationId xmlns:a16="http://schemas.microsoft.com/office/drawing/2014/main" id="{066E6187-C0CE-477B-BDCE-FF7E75C1778E}"/>
              </a:ext>
            </a:extLst>
          </p:cNvPr>
          <p:cNvSpPr/>
          <p:nvPr/>
        </p:nvSpPr>
        <p:spPr>
          <a:xfrm rot="5400000">
            <a:off x="11240834" y="2968366"/>
            <a:ext cx="683275" cy="2520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35" name="Espace réservé du texte 28">
            <a:extLst>
              <a:ext uri="{FF2B5EF4-FFF2-40B4-BE49-F238E27FC236}">
                <a16:creationId xmlns:a16="http://schemas.microsoft.com/office/drawing/2014/main" id="{5DDAA146-7B54-4D5A-9D07-B5407105AE6E}"/>
              </a:ext>
            </a:extLst>
          </p:cNvPr>
          <p:cNvSpPr txBox="1">
            <a:spLocks/>
          </p:cNvSpPr>
          <p:nvPr/>
        </p:nvSpPr>
        <p:spPr>
          <a:xfrm>
            <a:off x="9986025" y="2190752"/>
            <a:ext cx="1793875" cy="561975"/>
          </a:xfrm>
          <a:prstGeom prst="rect">
            <a:avLst/>
          </a:prstGeom>
          <a:solidFill>
            <a:schemeClr val="bg1"/>
          </a:solidFill>
          <a:ln w="3175">
            <a:solidFill>
              <a:schemeClr val="accent6"/>
            </a:solidFill>
          </a:ln>
        </p:spPr>
        <p:txBody>
          <a:bodyPr vert="horz" lIns="0" tIns="36000" rIns="0" bIns="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Lancement</a:t>
            </a:r>
          </a:p>
        </p:txBody>
      </p:sp>
      <p:sp>
        <p:nvSpPr>
          <p:cNvPr id="36" name="Espace réservé du texte 29">
            <a:extLst>
              <a:ext uri="{FF2B5EF4-FFF2-40B4-BE49-F238E27FC236}">
                <a16:creationId xmlns:a16="http://schemas.microsoft.com/office/drawing/2014/main" id="{3259EAFB-C623-4255-9B5C-A06E8132A64F}"/>
              </a:ext>
            </a:extLst>
          </p:cNvPr>
          <p:cNvSpPr txBox="1">
            <a:spLocks/>
          </p:cNvSpPr>
          <p:nvPr/>
        </p:nvSpPr>
        <p:spPr>
          <a:xfrm>
            <a:off x="10037754" y="2505007"/>
            <a:ext cx="1690417" cy="22467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50000"/>
                    <a:lumOff val="50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Mois 20AA</a:t>
            </a:r>
          </a:p>
        </p:txBody>
      </p:sp>
    </p:spTree>
    <p:extLst>
      <p:ext uri="{BB962C8B-B14F-4D97-AF65-F5344CB8AC3E}">
        <p14:creationId xmlns:p14="http://schemas.microsoft.com/office/powerpoint/2010/main" val="3203140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space réservé d’image 21" descr="Espace réservé à la photo de profil">
            <a:extLst>
              <a:ext uri="{FF2B5EF4-FFF2-40B4-BE49-F238E27FC236}">
                <a16:creationId xmlns:a16="http://schemas.microsoft.com/office/drawing/2014/main" id="{C0D750E9-1807-4D2C-81D0-2B1FE4D59186}"/>
              </a:ext>
            </a:extLst>
          </p:cNvPr>
          <p:cNvPicPr>
            <a:picLocks noGrp="1" noChangeAspect="1"/>
          </p:cNvPicPr>
          <p:nvPr>
            <p:ph type="pic" sz="quarter" idx="38"/>
          </p:nvPr>
        </p:nvPicPr>
        <p:blipFill>
          <a:blip r:embed="rId3" cstate="screen">
            <a:extLst>
              <a:ext uri="{28A0092B-C50C-407E-A947-70E740481C1C}">
                <a14:useLocalDpi xmlns:a14="http://schemas.microsoft.com/office/drawing/2010/main"/>
              </a:ext>
            </a:extLst>
          </a:blip>
          <a:srcRect l="754" r="754"/>
          <a:stretch>
            <a:fillRect/>
          </a:stretch>
        </p:blipFill>
        <p:spPr/>
      </p:pic>
      <p:pic>
        <p:nvPicPr>
          <p:cNvPr id="20" name="Espace réservé d’image 19" descr="Espace réservé à la photo de profil">
            <a:extLst>
              <a:ext uri="{FF2B5EF4-FFF2-40B4-BE49-F238E27FC236}">
                <a16:creationId xmlns:a16="http://schemas.microsoft.com/office/drawing/2014/main" id="{A5F71D52-F0EB-46D7-AB91-DC83E3625F08}"/>
              </a:ext>
            </a:extLst>
          </p:cNvPr>
          <p:cNvPicPr>
            <a:picLocks noGrp="1" noChangeAspect="1"/>
          </p:cNvPicPr>
          <p:nvPr>
            <p:ph type="pic" sz="quarter" idx="34"/>
          </p:nvPr>
        </p:nvPicPr>
        <p:blipFill>
          <a:blip r:embed="rId4" cstate="screen">
            <a:extLst>
              <a:ext uri="{28A0092B-C50C-407E-A947-70E740481C1C}">
                <a14:useLocalDpi xmlns:a14="http://schemas.microsoft.com/office/drawing/2010/main"/>
              </a:ext>
            </a:extLst>
          </a:blip>
          <a:srcRect t="107" b="107"/>
          <a:stretch>
            <a:fillRect/>
          </a:stretch>
        </p:blipFill>
        <p:spPr/>
      </p:pic>
      <p:pic>
        <p:nvPicPr>
          <p:cNvPr id="18" name="Espace réservé d’image 17" descr="Espace réservé à la photo de profil">
            <a:extLst>
              <a:ext uri="{FF2B5EF4-FFF2-40B4-BE49-F238E27FC236}">
                <a16:creationId xmlns:a16="http://schemas.microsoft.com/office/drawing/2014/main" id="{2366F33C-BFA3-42B7-8B5D-E4922B5C530C}"/>
              </a:ext>
            </a:extLst>
          </p:cNvPr>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t="54" b="54"/>
          <a:stretch>
            <a:fillRect/>
          </a:stretch>
        </p:blipFill>
        <p:spPr/>
      </p:pic>
      <p:sp>
        <p:nvSpPr>
          <p:cNvPr id="6" name="Espace réservé du texte 5">
            <a:extLst>
              <a:ext uri="{FF2B5EF4-FFF2-40B4-BE49-F238E27FC236}">
                <a16:creationId xmlns:a16="http://schemas.microsoft.com/office/drawing/2014/main" id="{CE395A7A-A327-4B6E-AC82-4987C1FC2E30}"/>
              </a:ext>
            </a:extLst>
          </p:cNvPr>
          <p:cNvSpPr>
            <a:spLocks noGrp="1"/>
          </p:cNvSpPr>
          <p:nvPr>
            <p:ph type="body" sz="quarter" idx="15"/>
          </p:nvPr>
        </p:nvSpPr>
        <p:spPr/>
        <p:txBody>
          <a:bodyPr rtlCol="0"/>
          <a:lstStyle/>
          <a:p>
            <a:pPr rtl="0"/>
            <a:r>
              <a:rPr lang="fr-FR"/>
              <a:t>Alexandre Chauvin</a:t>
            </a:r>
            <a:endParaRPr lang="fr-FR" dirty="0"/>
          </a:p>
        </p:txBody>
      </p:sp>
      <p:sp>
        <p:nvSpPr>
          <p:cNvPr id="7" name="Espace réservé du texte 6">
            <a:extLst>
              <a:ext uri="{FF2B5EF4-FFF2-40B4-BE49-F238E27FC236}">
                <a16:creationId xmlns:a16="http://schemas.microsoft.com/office/drawing/2014/main" id="{E193BE18-C7A1-49A0-961F-EF3DA2E43863}"/>
              </a:ext>
            </a:extLst>
          </p:cNvPr>
          <p:cNvSpPr>
            <a:spLocks noGrp="1"/>
          </p:cNvSpPr>
          <p:nvPr>
            <p:ph type="body" sz="quarter" idx="16"/>
          </p:nvPr>
        </p:nvSpPr>
        <p:spPr/>
        <p:txBody>
          <a:bodyPr rtlCol="0"/>
          <a:lstStyle/>
          <a:p>
            <a:pPr rtl="0"/>
            <a:r>
              <a:rPr lang="fr-FR"/>
              <a:t>Lorem </a:t>
            </a:r>
            <a:r>
              <a:rPr lang="fr-FR" noProof="1"/>
              <a:t>ipsum dolor sit amet, consectetur adipiscing elit. Etiam aliquet eu mi quis lacinia. Ut fermentum a magna ut eleifend. Integer convallis suscipit ante eu varius. </a:t>
            </a:r>
          </a:p>
          <a:p>
            <a:pPr rtl="0"/>
            <a:endParaRPr lang="fr-FR" dirty="0"/>
          </a:p>
        </p:txBody>
      </p:sp>
      <p:sp>
        <p:nvSpPr>
          <p:cNvPr id="8" name="Espace réservé du texte 7">
            <a:extLst>
              <a:ext uri="{FF2B5EF4-FFF2-40B4-BE49-F238E27FC236}">
                <a16:creationId xmlns:a16="http://schemas.microsoft.com/office/drawing/2014/main" id="{2D78387A-D25C-4165-9DF6-D6E3E0BDAFC1}"/>
              </a:ext>
            </a:extLst>
          </p:cNvPr>
          <p:cNvSpPr>
            <a:spLocks noGrp="1"/>
          </p:cNvSpPr>
          <p:nvPr>
            <p:ph type="body" sz="quarter" idx="33"/>
          </p:nvPr>
        </p:nvSpPr>
        <p:spPr/>
        <p:txBody>
          <a:bodyPr rtlCol="0"/>
          <a:lstStyle/>
          <a:p>
            <a:pPr rtl="0"/>
            <a:r>
              <a:rPr lang="fr-FR"/>
              <a:t>Directeur des opérations</a:t>
            </a:r>
            <a:endParaRPr lang="fr-FR" dirty="0"/>
          </a:p>
        </p:txBody>
      </p:sp>
      <p:sp>
        <p:nvSpPr>
          <p:cNvPr id="10" name="Espace réservé du texte 9">
            <a:extLst>
              <a:ext uri="{FF2B5EF4-FFF2-40B4-BE49-F238E27FC236}">
                <a16:creationId xmlns:a16="http://schemas.microsoft.com/office/drawing/2014/main" id="{463366FC-5890-4401-A035-A1945CD5B03E}"/>
              </a:ext>
            </a:extLst>
          </p:cNvPr>
          <p:cNvSpPr>
            <a:spLocks noGrp="1"/>
          </p:cNvSpPr>
          <p:nvPr>
            <p:ph type="body" sz="quarter" idx="35"/>
          </p:nvPr>
        </p:nvSpPr>
        <p:spPr/>
        <p:txBody>
          <a:bodyPr rtlCol="0"/>
          <a:lstStyle/>
          <a:p>
            <a:pPr rtl="0"/>
            <a:r>
              <a:rPr lang="fr-FR"/>
              <a:t>Camille Brunelle</a:t>
            </a:r>
            <a:endParaRPr lang="fr-FR" dirty="0"/>
          </a:p>
        </p:txBody>
      </p:sp>
      <p:sp>
        <p:nvSpPr>
          <p:cNvPr id="11" name="Espace réservé du texte 10">
            <a:extLst>
              <a:ext uri="{FF2B5EF4-FFF2-40B4-BE49-F238E27FC236}">
                <a16:creationId xmlns:a16="http://schemas.microsoft.com/office/drawing/2014/main" id="{6A3749A7-1EE7-44BF-8B36-93BE1DBD3725}"/>
              </a:ext>
            </a:extLst>
          </p:cNvPr>
          <p:cNvSpPr>
            <a:spLocks noGrp="1"/>
          </p:cNvSpPr>
          <p:nvPr>
            <p:ph type="body" sz="quarter" idx="36"/>
          </p:nvPr>
        </p:nvSpPr>
        <p:spPr/>
        <p:txBody>
          <a:bodyPr rtlCol="0"/>
          <a:lstStyle/>
          <a:p>
            <a:pPr rtl="0"/>
            <a:r>
              <a:rPr lang="fr-FR"/>
              <a:t>Lorem </a:t>
            </a:r>
            <a:r>
              <a:rPr lang="fr-FR" noProof="1"/>
              <a:t>ipsum dolor sit amet, consectetur adipiscing elit. Etiam aliquet eu mi quis lacinia. Ut fermentum a magna ut eleifend. Integer convallis suscipit ante eu varius. </a:t>
            </a:r>
          </a:p>
          <a:p>
            <a:pPr rtl="0"/>
            <a:endParaRPr lang="fr-FR" dirty="0"/>
          </a:p>
        </p:txBody>
      </p:sp>
      <p:sp>
        <p:nvSpPr>
          <p:cNvPr id="12" name="Espace réservé du texte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rtlCol="0"/>
          <a:lstStyle/>
          <a:p>
            <a:pPr rtl="0"/>
            <a:r>
              <a:rPr lang="fr-FR"/>
              <a:t>Présidente du conseil d’administration</a:t>
            </a:r>
            <a:endParaRPr lang="fr-FR" dirty="0"/>
          </a:p>
        </p:txBody>
      </p:sp>
      <p:sp>
        <p:nvSpPr>
          <p:cNvPr id="14" name="Espace réservé du texte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rtlCol="0"/>
          <a:lstStyle/>
          <a:p>
            <a:pPr rtl="0"/>
            <a:r>
              <a:rPr lang="fr-FR"/>
              <a:t>Aline Dupuy</a:t>
            </a:r>
            <a:endParaRPr lang="fr-FR" dirty="0"/>
          </a:p>
        </p:txBody>
      </p:sp>
      <p:sp>
        <p:nvSpPr>
          <p:cNvPr id="15" name="Espace réservé du texte 14">
            <a:extLst>
              <a:ext uri="{FF2B5EF4-FFF2-40B4-BE49-F238E27FC236}">
                <a16:creationId xmlns:a16="http://schemas.microsoft.com/office/drawing/2014/main" id="{A5BE34B7-672D-4390-B2F7-050BA6A3BA8A}"/>
              </a:ext>
            </a:extLst>
          </p:cNvPr>
          <p:cNvSpPr>
            <a:spLocks noGrp="1"/>
          </p:cNvSpPr>
          <p:nvPr>
            <p:ph type="body" sz="quarter" idx="40"/>
          </p:nvPr>
        </p:nvSpPr>
        <p:spPr/>
        <p:txBody>
          <a:bodyPr rtlCol="0"/>
          <a:lstStyle/>
          <a:p>
            <a:pPr rtl="0"/>
            <a:r>
              <a:rPr lang="fr-FR"/>
              <a:t>Lorem </a:t>
            </a:r>
            <a:r>
              <a:rPr lang="fr-FR" noProof="1"/>
              <a:t>ipsum dolor sit amet, consectetur adipiscing elit. Etiam aliquet eu mi quis lacinia. Ut fermentum a magna ut eleifend. Integer convallis suscipit ante eu varius. </a:t>
            </a:r>
          </a:p>
          <a:p>
            <a:pPr rtl="0"/>
            <a:endParaRPr lang="fr-FR" dirty="0"/>
          </a:p>
        </p:txBody>
      </p:sp>
      <p:sp>
        <p:nvSpPr>
          <p:cNvPr id="16" name="Espace réservé du texte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rtlCol="0"/>
          <a:lstStyle/>
          <a:p>
            <a:pPr rtl="0"/>
            <a:r>
              <a:rPr lang="fr-FR"/>
              <a:t>Directeur financier</a:t>
            </a:r>
            <a:endParaRPr lang="fr-FR" dirty="0"/>
          </a:p>
        </p:txBody>
      </p:sp>
      <p:sp>
        <p:nvSpPr>
          <p:cNvPr id="2" name="Titre 1">
            <a:extLst>
              <a:ext uri="{FF2B5EF4-FFF2-40B4-BE49-F238E27FC236}">
                <a16:creationId xmlns:a16="http://schemas.microsoft.com/office/drawing/2014/main" id="{24D34E88-7F23-493B-B73F-B2C433AD9FBA}"/>
              </a:ext>
            </a:extLst>
          </p:cNvPr>
          <p:cNvSpPr>
            <a:spLocks noGrp="1"/>
          </p:cNvSpPr>
          <p:nvPr>
            <p:ph type="title"/>
          </p:nvPr>
        </p:nvSpPr>
        <p:spPr/>
        <p:txBody>
          <a:bodyPr rtlCol="0"/>
          <a:lstStyle/>
          <a:p>
            <a:pPr rtl="0"/>
            <a:r>
              <a:rPr lang="fr-FR"/>
              <a:t>Équipe</a:t>
            </a:r>
            <a:endParaRPr lang="fr-FR" dirty="0"/>
          </a:p>
        </p:txBody>
      </p:sp>
      <p:sp>
        <p:nvSpPr>
          <p:cNvPr id="32" name="Espace réservé du numéro de diapositive 31">
            <a:extLst>
              <a:ext uri="{FF2B5EF4-FFF2-40B4-BE49-F238E27FC236}">
                <a16:creationId xmlns:a16="http://schemas.microsoft.com/office/drawing/2014/main" id="{C592E3C7-C5F5-487D-BD26-C4DBC1741ACF}"/>
              </a:ext>
            </a:extLst>
          </p:cNvPr>
          <p:cNvSpPr>
            <a:spLocks noGrp="1"/>
          </p:cNvSpPr>
          <p:nvPr>
            <p:ph type="sldNum" sz="quarter" idx="43"/>
          </p:nvPr>
        </p:nvSpPr>
        <p:spPr/>
        <p:txBody>
          <a:bodyPr rtlCol="0"/>
          <a:lstStyle/>
          <a:p>
            <a:pPr rtl="0"/>
            <a:fld id="{B67B645E-C5E5-4727-B977-D372A0AA71D9}" type="slidenum">
              <a:rPr lang="fr-FR" smtClean="0"/>
              <a:pPr rtl="0"/>
              <a:t>28</a:t>
            </a:fld>
            <a:endParaRPr lang="fr-FR" dirty="0"/>
          </a:p>
        </p:txBody>
      </p:sp>
      <p:sp>
        <p:nvSpPr>
          <p:cNvPr id="47" name="Espace réservé du texte 46">
            <a:extLst>
              <a:ext uri="{FF2B5EF4-FFF2-40B4-BE49-F238E27FC236}">
                <a16:creationId xmlns:a16="http://schemas.microsoft.com/office/drawing/2014/main" id="{1450C112-2EB4-4D8A-B3F5-02B79221F504}"/>
              </a:ext>
            </a:extLst>
          </p:cNvPr>
          <p:cNvSpPr>
            <a:spLocks noGrp="1"/>
          </p:cNvSpPr>
          <p:nvPr>
            <p:ph type="body" sz="quarter" idx="13"/>
          </p:nvPr>
        </p:nvSpPr>
        <p:spPr/>
        <p:txBody>
          <a:bodyPr rtlCol="0"/>
          <a:lstStyle/>
          <a:p>
            <a:pPr rtl="0"/>
            <a:endParaRPr lang="fr-FR" dirty="0"/>
          </a:p>
        </p:txBody>
      </p:sp>
    </p:spTree>
    <p:extLst>
      <p:ext uri="{BB962C8B-B14F-4D97-AF65-F5344CB8AC3E}">
        <p14:creationId xmlns:p14="http://schemas.microsoft.com/office/powerpoint/2010/main" val="824717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Espace réservé d’image 33" descr="Espace réservé à la photo de profil">
            <a:extLst>
              <a:ext uri="{FF2B5EF4-FFF2-40B4-BE49-F238E27FC236}">
                <a16:creationId xmlns:a16="http://schemas.microsoft.com/office/drawing/2014/main" id="{2A7A440D-D1A9-486C-9C65-A36D410B9465}"/>
              </a:ext>
            </a:extLst>
          </p:cNvPr>
          <p:cNvPicPr>
            <a:picLocks noGrp="1" noChangeAspect="1"/>
          </p:cNvPicPr>
          <p:nvPr>
            <p:ph type="pic" sz="quarter" idx="57"/>
          </p:nvPr>
        </p:nvPicPr>
        <p:blipFill>
          <a:blip r:embed="rId3" cstate="screen">
            <a:extLst>
              <a:ext uri="{28A0092B-C50C-407E-A947-70E740481C1C}">
                <a14:useLocalDpi xmlns:a14="http://schemas.microsoft.com/office/drawing/2010/main"/>
              </a:ext>
            </a:extLst>
          </a:blip>
          <a:srcRect/>
          <a:stretch>
            <a:fillRect/>
          </a:stretch>
        </p:blipFill>
        <p:spPr/>
      </p:pic>
      <p:pic>
        <p:nvPicPr>
          <p:cNvPr id="32" name="Espace réservé d’image 31" descr="Espace réservé à la photo de profil">
            <a:extLst>
              <a:ext uri="{FF2B5EF4-FFF2-40B4-BE49-F238E27FC236}">
                <a16:creationId xmlns:a16="http://schemas.microsoft.com/office/drawing/2014/main" id="{BBB096B6-0847-4F89-83D8-A1DADF7112F6}"/>
              </a:ext>
            </a:extLst>
          </p:cNvPr>
          <p:cNvPicPr>
            <a:picLocks noGrp="1" noChangeAspect="1"/>
          </p:cNvPicPr>
          <p:nvPr>
            <p:ph type="pic" sz="quarter" idx="56"/>
          </p:nvPr>
        </p:nvPicPr>
        <p:blipFill>
          <a:blip r:embed="rId4" cstate="screen">
            <a:extLst>
              <a:ext uri="{28A0092B-C50C-407E-A947-70E740481C1C}">
                <a14:useLocalDpi xmlns:a14="http://schemas.microsoft.com/office/drawing/2010/main"/>
              </a:ext>
            </a:extLst>
          </a:blip>
          <a:srcRect/>
          <a:stretch>
            <a:fillRect/>
          </a:stretch>
        </p:blipFill>
        <p:spPr/>
      </p:pic>
      <p:pic>
        <p:nvPicPr>
          <p:cNvPr id="30" name="Espace réservé d’image 29" descr="Espace réservé à la photo de profil">
            <a:extLst>
              <a:ext uri="{FF2B5EF4-FFF2-40B4-BE49-F238E27FC236}">
                <a16:creationId xmlns:a16="http://schemas.microsoft.com/office/drawing/2014/main" id="{3FA97161-1437-4446-8F3D-9F9A8F4AA454}"/>
              </a:ext>
            </a:extLst>
          </p:cNvPr>
          <p:cNvPicPr>
            <a:picLocks noGrp="1" noChangeAspect="1"/>
          </p:cNvPicPr>
          <p:nvPr>
            <p:ph type="pic" sz="quarter" idx="55"/>
          </p:nvPr>
        </p:nvPicPr>
        <p:blipFill>
          <a:blip r:embed="rId5" cstate="screen">
            <a:extLst>
              <a:ext uri="{28A0092B-C50C-407E-A947-70E740481C1C}">
                <a14:useLocalDpi xmlns:a14="http://schemas.microsoft.com/office/drawing/2010/main"/>
              </a:ext>
            </a:extLst>
          </a:blip>
          <a:srcRect l="782" r="782"/>
          <a:stretch>
            <a:fillRect/>
          </a:stretch>
        </p:blipFill>
        <p:spPr/>
      </p:pic>
      <p:pic>
        <p:nvPicPr>
          <p:cNvPr id="28" name="Espace réservé d’image 27" descr="Espace réservé à la photo de profil">
            <a:extLst>
              <a:ext uri="{FF2B5EF4-FFF2-40B4-BE49-F238E27FC236}">
                <a16:creationId xmlns:a16="http://schemas.microsoft.com/office/drawing/2014/main" id="{A0FEAE46-9AE4-4548-A546-E3A75A1EE344}"/>
              </a:ext>
            </a:extLst>
          </p:cNvPr>
          <p:cNvPicPr>
            <a:picLocks noGrp="1" noChangeAspect="1"/>
          </p:cNvPicPr>
          <p:nvPr>
            <p:ph type="pic" sz="quarter" idx="43"/>
          </p:nvPr>
        </p:nvPicPr>
        <p:blipFill>
          <a:blip r:embed="rId6" cstate="screen">
            <a:extLst>
              <a:ext uri="{28A0092B-C50C-407E-A947-70E740481C1C}">
                <a14:useLocalDpi xmlns:a14="http://schemas.microsoft.com/office/drawing/2010/main"/>
              </a:ext>
            </a:extLst>
          </a:blip>
          <a:srcRect/>
          <a:stretch>
            <a:fillRect/>
          </a:stretch>
        </p:blipFill>
        <p:spPr/>
      </p:pic>
      <p:pic>
        <p:nvPicPr>
          <p:cNvPr id="26" name="Espace réservé d’image 25" descr="Espace réservé à la photo de profil">
            <a:extLst>
              <a:ext uri="{FF2B5EF4-FFF2-40B4-BE49-F238E27FC236}">
                <a16:creationId xmlns:a16="http://schemas.microsoft.com/office/drawing/2014/main" id="{A83B3A1A-1842-4B27-A578-D179E6A77E14}"/>
              </a:ext>
            </a:extLst>
          </p:cNvPr>
          <p:cNvPicPr>
            <a:picLocks noGrp="1" noChangeAspect="1"/>
          </p:cNvPicPr>
          <p:nvPr>
            <p:ph type="pic" sz="quarter" idx="42"/>
          </p:nvPr>
        </p:nvPicPr>
        <p:blipFill>
          <a:blip r:embed="rId7" cstate="screen">
            <a:extLst>
              <a:ext uri="{28A0092B-C50C-407E-A947-70E740481C1C}">
                <a14:useLocalDpi xmlns:a14="http://schemas.microsoft.com/office/drawing/2010/main"/>
              </a:ext>
            </a:extLst>
          </a:blip>
          <a:srcRect l="65" r="65"/>
          <a:stretch>
            <a:fillRect/>
          </a:stretch>
        </p:blipFill>
        <p:spPr/>
      </p:pic>
      <p:pic>
        <p:nvPicPr>
          <p:cNvPr id="24" name="Espace réservé d’image 23" descr="Espace réservé à la photo de profil">
            <a:extLst>
              <a:ext uri="{FF2B5EF4-FFF2-40B4-BE49-F238E27FC236}">
                <a16:creationId xmlns:a16="http://schemas.microsoft.com/office/drawing/2014/main" id="{FC371A7F-EE65-4195-86A1-8ECED0B4207A}"/>
              </a:ext>
            </a:extLst>
          </p:cNvPr>
          <p:cNvPicPr>
            <a:picLocks noGrp="1" noChangeAspect="1"/>
          </p:cNvPicPr>
          <p:nvPr>
            <p:ph type="pic" sz="quarter" idx="41"/>
          </p:nvPr>
        </p:nvPicPr>
        <p:blipFill>
          <a:blip r:embed="rId8" cstate="screen">
            <a:extLst>
              <a:ext uri="{28A0092B-C50C-407E-A947-70E740481C1C}">
                <a14:useLocalDpi xmlns:a14="http://schemas.microsoft.com/office/drawing/2010/main"/>
              </a:ext>
            </a:extLst>
          </a:blip>
          <a:srcRect/>
          <a:stretch>
            <a:fillRect/>
          </a:stretch>
        </p:blipFill>
        <p:spPr/>
      </p:pic>
      <p:sp>
        <p:nvSpPr>
          <p:cNvPr id="6" name="Espace réservé du texte 5">
            <a:extLst>
              <a:ext uri="{FF2B5EF4-FFF2-40B4-BE49-F238E27FC236}">
                <a16:creationId xmlns:a16="http://schemas.microsoft.com/office/drawing/2014/main" id="{CA4E43DC-79BE-45E7-A216-2671BD944C67}"/>
              </a:ext>
            </a:extLst>
          </p:cNvPr>
          <p:cNvSpPr>
            <a:spLocks noGrp="1"/>
          </p:cNvSpPr>
          <p:nvPr>
            <p:ph type="body" sz="quarter" idx="17"/>
          </p:nvPr>
        </p:nvSpPr>
        <p:spPr/>
        <p:txBody>
          <a:bodyPr rtlCol="0"/>
          <a:lstStyle/>
          <a:p>
            <a:pPr rtl="0"/>
            <a:r>
              <a:rPr lang="fr-FR"/>
              <a:t>Alexandre Chauvin</a:t>
            </a:r>
          </a:p>
        </p:txBody>
      </p:sp>
      <p:sp>
        <p:nvSpPr>
          <p:cNvPr id="7" name="Espace réservé du texte 6">
            <a:extLst>
              <a:ext uri="{FF2B5EF4-FFF2-40B4-BE49-F238E27FC236}">
                <a16:creationId xmlns:a16="http://schemas.microsoft.com/office/drawing/2014/main" id="{D4BFA3CF-DB91-465B-9E17-6332187729B0}"/>
              </a:ext>
            </a:extLst>
          </p:cNvPr>
          <p:cNvSpPr>
            <a:spLocks noGrp="1"/>
          </p:cNvSpPr>
          <p:nvPr>
            <p:ph type="body" sz="quarter" idx="18"/>
          </p:nvPr>
        </p:nvSpPr>
        <p:spPr/>
        <p:txBody>
          <a:bodyPr rtlCol="0"/>
          <a:lstStyle/>
          <a:p>
            <a:pPr rtl="0"/>
            <a:r>
              <a:rPr lang="fr-FR"/>
              <a:t>Directeur des opérations</a:t>
            </a:r>
          </a:p>
        </p:txBody>
      </p:sp>
      <p:sp>
        <p:nvSpPr>
          <p:cNvPr id="9" name="Espace réservé du texte 8">
            <a:extLst>
              <a:ext uri="{FF2B5EF4-FFF2-40B4-BE49-F238E27FC236}">
                <a16:creationId xmlns:a16="http://schemas.microsoft.com/office/drawing/2014/main" id="{52501EAB-3443-481B-9C04-A7B933F36285}"/>
              </a:ext>
            </a:extLst>
          </p:cNvPr>
          <p:cNvSpPr>
            <a:spLocks noGrp="1"/>
          </p:cNvSpPr>
          <p:nvPr>
            <p:ph type="body" sz="quarter" idx="49"/>
          </p:nvPr>
        </p:nvSpPr>
        <p:spPr/>
        <p:txBody>
          <a:bodyPr rtlCol="0"/>
          <a:lstStyle/>
          <a:p>
            <a:pPr rtl="0"/>
            <a:r>
              <a:rPr lang="fr-FR"/>
              <a:t>Camille Brunelle</a:t>
            </a:r>
          </a:p>
        </p:txBody>
      </p:sp>
      <p:sp>
        <p:nvSpPr>
          <p:cNvPr id="10" name="Espace réservé du texte 9">
            <a:extLst>
              <a:ext uri="{FF2B5EF4-FFF2-40B4-BE49-F238E27FC236}">
                <a16:creationId xmlns:a16="http://schemas.microsoft.com/office/drawing/2014/main" id="{12184F99-4DD3-4944-ABFC-1BAC53C2B447}"/>
              </a:ext>
            </a:extLst>
          </p:cNvPr>
          <p:cNvSpPr>
            <a:spLocks noGrp="1"/>
          </p:cNvSpPr>
          <p:nvPr>
            <p:ph type="body" sz="quarter" idx="50"/>
          </p:nvPr>
        </p:nvSpPr>
        <p:spPr/>
        <p:txBody>
          <a:bodyPr rtlCol="0"/>
          <a:lstStyle/>
          <a:p>
            <a:pPr rtl="0"/>
            <a:r>
              <a:rPr lang="fr-FR"/>
              <a:t>Présidente du conseil d’administration</a:t>
            </a:r>
          </a:p>
        </p:txBody>
      </p:sp>
      <p:sp>
        <p:nvSpPr>
          <p:cNvPr id="12" name="Espace réservé du texte 11">
            <a:extLst>
              <a:ext uri="{FF2B5EF4-FFF2-40B4-BE49-F238E27FC236}">
                <a16:creationId xmlns:a16="http://schemas.microsoft.com/office/drawing/2014/main" id="{E7EDDEA1-898C-4B9E-891D-BE99BDBE1059}"/>
              </a:ext>
            </a:extLst>
          </p:cNvPr>
          <p:cNvSpPr>
            <a:spLocks noGrp="1"/>
          </p:cNvSpPr>
          <p:nvPr>
            <p:ph type="body" sz="quarter" idx="51"/>
          </p:nvPr>
        </p:nvSpPr>
        <p:spPr/>
        <p:txBody>
          <a:bodyPr rtlCol="0"/>
          <a:lstStyle/>
          <a:p>
            <a:pPr rtl="0"/>
            <a:r>
              <a:rPr lang="fr-FR"/>
              <a:t>David Beaulieu</a:t>
            </a:r>
          </a:p>
        </p:txBody>
      </p:sp>
      <p:sp>
        <p:nvSpPr>
          <p:cNvPr id="13" name="Espace réservé du texte 12">
            <a:extLst>
              <a:ext uri="{FF2B5EF4-FFF2-40B4-BE49-F238E27FC236}">
                <a16:creationId xmlns:a16="http://schemas.microsoft.com/office/drawing/2014/main" id="{0960DE56-ADD5-4F3F-BFE6-076D46045B33}"/>
              </a:ext>
            </a:extLst>
          </p:cNvPr>
          <p:cNvSpPr>
            <a:spLocks noGrp="1"/>
          </p:cNvSpPr>
          <p:nvPr>
            <p:ph type="body" sz="quarter" idx="52"/>
          </p:nvPr>
        </p:nvSpPr>
        <p:spPr/>
        <p:txBody>
          <a:bodyPr rtlCol="0"/>
          <a:lstStyle/>
          <a:p>
            <a:pPr rtl="0"/>
            <a:r>
              <a:rPr lang="fr-FR"/>
              <a:t>Directeur financier</a:t>
            </a:r>
          </a:p>
        </p:txBody>
      </p:sp>
      <p:sp>
        <p:nvSpPr>
          <p:cNvPr id="15" name="Espace réservé du texte 14">
            <a:extLst>
              <a:ext uri="{FF2B5EF4-FFF2-40B4-BE49-F238E27FC236}">
                <a16:creationId xmlns:a16="http://schemas.microsoft.com/office/drawing/2014/main" id="{1A277DA6-6AF7-4645-85B6-E2DD818E96E1}"/>
              </a:ext>
            </a:extLst>
          </p:cNvPr>
          <p:cNvSpPr>
            <a:spLocks noGrp="1"/>
          </p:cNvSpPr>
          <p:nvPr>
            <p:ph type="body" sz="quarter" idx="53"/>
          </p:nvPr>
        </p:nvSpPr>
        <p:spPr>
          <a:xfrm>
            <a:off x="1867409" y="4184865"/>
            <a:ext cx="1475559" cy="656544"/>
          </a:xfrm>
        </p:spPr>
        <p:txBody>
          <a:bodyPr rtlCol="0"/>
          <a:lstStyle/>
          <a:p>
            <a:pPr rtl="0"/>
            <a:r>
              <a:rPr lang="fr-FR"/>
              <a:t>Aline Dupuy</a:t>
            </a:r>
          </a:p>
        </p:txBody>
      </p:sp>
      <p:sp>
        <p:nvSpPr>
          <p:cNvPr id="16" name="Espace réservé du texte 15">
            <a:extLst>
              <a:ext uri="{FF2B5EF4-FFF2-40B4-BE49-F238E27FC236}">
                <a16:creationId xmlns:a16="http://schemas.microsoft.com/office/drawing/2014/main" id="{8F93D0B3-1EBC-4A31-B6D5-EB3DA64B9FBF}"/>
              </a:ext>
            </a:extLst>
          </p:cNvPr>
          <p:cNvSpPr>
            <a:spLocks noGrp="1"/>
          </p:cNvSpPr>
          <p:nvPr>
            <p:ph type="body" sz="quarter" idx="54"/>
          </p:nvPr>
        </p:nvSpPr>
        <p:spPr/>
        <p:txBody>
          <a:bodyPr rtlCol="0"/>
          <a:lstStyle/>
          <a:p>
            <a:pPr rtl="0"/>
            <a:r>
              <a:rPr lang="fr-FR"/>
              <a:t>Responsable des opérations</a:t>
            </a:r>
          </a:p>
        </p:txBody>
      </p:sp>
      <p:sp>
        <p:nvSpPr>
          <p:cNvPr id="18" name="Espace réservé du texte 17">
            <a:extLst>
              <a:ext uri="{FF2B5EF4-FFF2-40B4-BE49-F238E27FC236}">
                <a16:creationId xmlns:a16="http://schemas.microsoft.com/office/drawing/2014/main" id="{29A93B4B-935D-4D19-8CC5-5D8CC08FD022}"/>
              </a:ext>
            </a:extLst>
          </p:cNvPr>
          <p:cNvSpPr>
            <a:spLocks noGrp="1"/>
          </p:cNvSpPr>
          <p:nvPr>
            <p:ph type="body" sz="quarter" idx="58"/>
          </p:nvPr>
        </p:nvSpPr>
        <p:spPr/>
        <p:txBody>
          <a:bodyPr rtlCol="0"/>
          <a:lstStyle/>
          <a:p>
            <a:pPr rtl="0"/>
            <a:r>
              <a:rPr lang="fr-FR"/>
              <a:t>Marie Berthelette</a:t>
            </a:r>
          </a:p>
        </p:txBody>
      </p:sp>
      <p:sp>
        <p:nvSpPr>
          <p:cNvPr id="19" name="Espace réservé du texte 18">
            <a:extLst>
              <a:ext uri="{FF2B5EF4-FFF2-40B4-BE49-F238E27FC236}">
                <a16:creationId xmlns:a16="http://schemas.microsoft.com/office/drawing/2014/main" id="{0F949A24-E239-4AB3-A3FC-EDFF83BDE9CA}"/>
              </a:ext>
            </a:extLst>
          </p:cNvPr>
          <p:cNvSpPr>
            <a:spLocks noGrp="1"/>
          </p:cNvSpPr>
          <p:nvPr>
            <p:ph type="body" sz="quarter" idx="59"/>
          </p:nvPr>
        </p:nvSpPr>
        <p:spPr/>
        <p:txBody>
          <a:bodyPr rtlCol="0"/>
          <a:lstStyle/>
          <a:p>
            <a:pPr rtl="0"/>
            <a:r>
              <a:rPr lang="fr-FR"/>
              <a:t>Directrice technique</a:t>
            </a:r>
          </a:p>
        </p:txBody>
      </p:sp>
      <p:sp>
        <p:nvSpPr>
          <p:cNvPr id="21" name="Espace réservé du texte 20">
            <a:extLst>
              <a:ext uri="{FF2B5EF4-FFF2-40B4-BE49-F238E27FC236}">
                <a16:creationId xmlns:a16="http://schemas.microsoft.com/office/drawing/2014/main" id="{C30081B2-8CBF-44F8-A13B-DEFA7589439A}"/>
              </a:ext>
            </a:extLst>
          </p:cNvPr>
          <p:cNvSpPr>
            <a:spLocks noGrp="1"/>
          </p:cNvSpPr>
          <p:nvPr>
            <p:ph type="body" sz="quarter" idx="60"/>
          </p:nvPr>
        </p:nvSpPr>
        <p:spPr/>
        <p:txBody>
          <a:bodyPr rtlCol="0"/>
          <a:lstStyle/>
          <a:p>
            <a:pPr rtl="0"/>
            <a:r>
              <a:rPr lang="fr-FR"/>
              <a:t>Liane Cormier</a:t>
            </a:r>
          </a:p>
        </p:txBody>
      </p:sp>
      <p:sp>
        <p:nvSpPr>
          <p:cNvPr id="22" name="Espace réservé du texte 21">
            <a:extLst>
              <a:ext uri="{FF2B5EF4-FFF2-40B4-BE49-F238E27FC236}">
                <a16:creationId xmlns:a16="http://schemas.microsoft.com/office/drawing/2014/main" id="{4B311816-FA44-451E-99BA-593D9A59D4AB}"/>
              </a:ext>
            </a:extLst>
          </p:cNvPr>
          <p:cNvSpPr>
            <a:spLocks noGrp="1"/>
          </p:cNvSpPr>
          <p:nvPr>
            <p:ph type="body" sz="quarter" idx="61"/>
          </p:nvPr>
        </p:nvSpPr>
        <p:spPr/>
        <p:txBody>
          <a:bodyPr rtlCol="0"/>
          <a:lstStyle/>
          <a:p>
            <a:pPr rtl="0"/>
            <a:r>
              <a:rPr lang="fr-FR"/>
              <a:t>Directrice de création</a:t>
            </a:r>
          </a:p>
        </p:txBody>
      </p:sp>
      <p:sp>
        <p:nvSpPr>
          <p:cNvPr id="3" name="Titre 2">
            <a:extLst>
              <a:ext uri="{FF2B5EF4-FFF2-40B4-BE49-F238E27FC236}">
                <a16:creationId xmlns:a16="http://schemas.microsoft.com/office/drawing/2014/main" id="{96D7CEBE-50B8-4649-B7B3-12F0A067544E}"/>
              </a:ext>
            </a:extLst>
          </p:cNvPr>
          <p:cNvSpPr>
            <a:spLocks noGrp="1"/>
          </p:cNvSpPr>
          <p:nvPr>
            <p:ph type="title"/>
          </p:nvPr>
        </p:nvSpPr>
        <p:spPr/>
        <p:txBody>
          <a:bodyPr rtlCol="0"/>
          <a:lstStyle/>
          <a:p>
            <a:pPr rtl="0"/>
            <a:r>
              <a:rPr lang="fr-FR"/>
              <a:t>Équipe</a:t>
            </a:r>
          </a:p>
        </p:txBody>
      </p:sp>
      <p:sp>
        <p:nvSpPr>
          <p:cNvPr id="65" name="Espace réservé du texte 64">
            <a:extLst>
              <a:ext uri="{FF2B5EF4-FFF2-40B4-BE49-F238E27FC236}">
                <a16:creationId xmlns:a16="http://schemas.microsoft.com/office/drawing/2014/main" id="{DD9C6DBD-D0EB-42DC-8EE9-161834FFE2F0}"/>
              </a:ext>
            </a:extLst>
          </p:cNvPr>
          <p:cNvSpPr>
            <a:spLocks noGrp="1"/>
          </p:cNvSpPr>
          <p:nvPr>
            <p:ph type="body" sz="quarter" idx="13"/>
          </p:nvPr>
        </p:nvSpPr>
        <p:spPr/>
        <p:txBody>
          <a:bodyPr rtlCol="0"/>
          <a:lstStyle/>
          <a:p>
            <a:pPr rtl="0"/>
            <a:endParaRPr lang="fr-FR"/>
          </a:p>
        </p:txBody>
      </p:sp>
      <p:sp>
        <p:nvSpPr>
          <p:cNvPr id="66" name="Espace réservé du numéro de diapositive 65">
            <a:extLst>
              <a:ext uri="{FF2B5EF4-FFF2-40B4-BE49-F238E27FC236}">
                <a16:creationId xmlns:a16="http://schemas.microsoft.com/office/drawing/2014/main" id="{1AFD4C82-56D2-4CD7-98BF-E92893B7E6E4}"/>
              </a:ext>
            </a:extLst>
          </p:cNvPr>
          <p:cNvSpPr>
            <a:spLocks noGrp="1"/>
          </p:cNvSpPr>
          <p:nvPr>
            <p:ph type="sldNum" sz="quarter" idx="63"/>
          </p:nvPr>
        </p:nvSpPr>
        <p:spPr/>
        <p:txBody>
          <a:bodyPr rtlCol="0"/>
          <a:lstStyle/>
          <a:p>
            <a:pPr algn="ctr" rtl="0"/>
            <a:fld id="{B67B645E-C5E5-4727-B977-D372A0AA71D9}" type="slidenum">
              <a:rPr lang="fr-FR" smtClean="0"/>
              <a:pPr algn="ctr" rtl="0"/>
              <a:t>29</a:t>
            </a:fld>
            <a:endParaRPr lang="fr-FR"/>
          </a:p>
        </p:txBody>
      </p:sp>
    </p:spTree>
    <p:extLst>
      <p:ext uri="{BB962C8B-B14F-4D97-AF65-F5344CB8AC3E}">
        <p14:creationId xmlns:p14="http://schemas.microsoft.com/office/powerpoint/2010/main" val="214253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6821" y="2532591"/>
            <a:ext cx="4936561" cy="2078700"/>
          </a:xfrm>
        </p:spPr>
        <p:txBody>
          <a:bodyPr rtlCol="0"/>
          <a:lstStyle/>
          <a:p>
            <a:pPr rtl="0"/>
            <a:r>
              <a:rPr lang="fr-FR" dirty="0"/>
              <a:t>Contexte</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p:txBody>
          <a:bodyPr rtlCol="0"/>
          <a:lstStyle/>
          <a:p>
            <a:pPr rtl="0"/>
            <a:r>
              <a:rPr lang="fr-FR" dirty="0"/>
              <a:t>Site et bloc 1</a:t>
            </a:r>
            <a:endParaRPr lang="fr-FR" noProof="1"/>
          </a:p>
          <a:p>
            <a:pPr rtl="0"/>
            <a:endParaRPr lang="fr-FR" dirty="0"/>
          </a:p>
        </p:txBody>
      </p:sp>
    </p:spTree>
    <p:extLst>
      <p:ext uri="{BB962C8B-B14F-4D97-AF65-F5344CB8AC3E}">
        <p14:creationId xmlns:p14="http://schemas.microsoft.com/office/powerpoint/2010/main" val="3133262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46000"/>
              </a:schemeClr>
            </a:gs>
          </a:gsLst>
          <a:path path="circle">
            <a:fillToRect r="100000" b="100000"/>
          </a:path>
        </a:gradFill>
        <a:effectLst/>
      </p:bgPr>
    </p:bg>
    <p:spTree>
      <p:nvGrpSpPr>
        <p:cNvPr id="1" name=""/>
        <p:cNvGrpSpPr/>
        <p:nvPr/>
      </p:nvGrpSpPr>
      <p:grpSpPr>
        <a:xfrm>
          <a:off x="0" y="0"/>
          <a:ext cx="0" cy="0"/>
          <a:chOff x="0" y="0"/>
          <a:chExt cx="0" cy="0"/>
        </a:xfrm>
      </p:grpSpPr>
      <p:sp>
        <p:nvSpPr>
          <p:cNvPr id="36" name="Forme libre : Forme 35" descr="élément décoratif">
            <a:extLst>
              <a:ext uri="{FF2B5EF4-FFF2-40B4-BE49-F238E27FC236}">
                <a16:creationId xmlns:a16="http://schemas.microsoft.com/office/drawing/2014/main" id="{477B249B-6BEA-434A-BC3B-4AD29BAA51CB}"/>
              </a:ext>
              <a:ext uri="{C183D7F6-B498-43B3-948B-1728B52AA6E4}">
                <adec:decorative xmlns:adec="http://schemas.microsoft.com/office/drawing/2017/decorative" val="1"/>
              </a:ext>
            </a:extLst>
          </p:cNvPr>
          <p:cNvSpPr/>
          <p:nvPr/>
        </p:nvSpPr>
        <p:spPr>
          <a:xfrm rot="10800000">
            <a:off x="8085420"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pPr rtl="0"/>
            <a:endParaRPr lang="fr-FR" dirty="0"/>
          </a:p>
        </p:txBody>
      </p:sp>
      <p:sp>
        <p:nvSpPr>
          <p:cNvPr id="37" name="Forme libre : Forme 36" descr="élément décoratif">
            <a:extLst>
              <a:ext uri="{FF2B5EF4-FFF2-40B4-BE49-F238E27FC236}">
                <a16:creationId xmlns:a16="http://schemas.microsoft.com/office/drawing/2014/main" id="{9172D952-E964-4C1C-8560-9E3363212690}"/>
              </a:ext>
              <a:ext uri="{C183D7F6-B498-43B3-948B-1728B52AA6E4}">
                <adec:decorative xmlns:adec="http://schemas.microsoft.com/office/drawing/2017/decorative" val="1"/>
              </a:ext>
            </a:extLst>
          </p:cNvPr>
          <p:cNvSpPr/>
          <p:nvPr/>
        </p:nvSpPr>
        <p:spPr>
          <a:xfrm rot="10800000">
            <a:off x="3240284"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pPr rtl="0"/>
            <a:endParaRPr lang="fr-FR" dirty="0"/>
          </a:p>
        </p:txBody>
      </p:sp>
      <p:sp>
        <p:nvSpPr>
          <p:cNvPr id="38" name="Forme libre : Forme 37" descr="élément décoratif">
            <a:extLst>
              <a:ext uri="{FF2B5EF4-FFF2-40B4-BE49-F238E27FC236}">
                <a16:creationId xmlns:a16="http://schemas.microsoft.com/office/drawing/2014/main" id="{A83BEAAC-1010-4C46-BBDE-3A328DBB87A1}"/>
              </a:ext>
              <a:ext uri="{C183D7F6-B498-43B3-948B-1728B52AA6E4}">
                <adec:decorative xmlns:adec="http://schemas.microsoft.com/office/drawing/2017/decorative" val="1"/>
              </a:ext>
            </a:extLst>
          </p:cNvPr>
          <p:cNvSpPr/>
          <p:nvPr/>
        </p:nvSpPr>
        <p:spPr>
          <a:xfrm rot="10800000">
            <a:off x="8085420"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pPr rtl="0"/>
            <a:endParaRPr lang="fr-FR" dirty="0"/>
          </a:p>
        </p:txBody>
      </p:sp>
      <p:sp>
        <p:nvSpPr>
          <p:cNvPr id="34" name="Forme libre : Forme 33" descr="élément décoratif">
            <a:extLst>
              <a:ext uri="{FF2B5EF4-FFF2-40B4-BE49-F238E27FC236}">
                <a16:creationId xmlns:a16="http://schemas.microsoft.com/office/drawing/2014/main" id="{9FB1F0B7-718A-49B0-BF43-C972DC25B24A}"/>
              </a:ext>
              <a:ext uri="{C183D7F6-B498-43B3-948B-1728B52AA6E4}">
                <adec:decorative xmlns:adec="http://schemas.microsoft.com/office/drawing/2017/decorative" val="1"/>
              </a:ext>
            </a:extLst>
          </p:cNvPr>
          <p:cNvSpPr/>
          <p:nvPr/>
        </p:nvSpPr>
        <p:spPr>
          <a:xfrm rot="10800000">
            <a:off x="3240284"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1"/>
          </a:solidFill>
          <a:ln w="9525" cap="flat">
            <a:noFill/>
            <a:prstDash val="solid"/>
            <a:miter/>
          </a:ln>
        </p:spPr>
        <p:txBody>
          <a:bodyPr rtlCol="0" anchor="ctr"/>
          <a:lstStyle/>
          <a:p>
            <a:pPr rtl="0"/>
            <a:endParaRPr lang="fr-FR" dirty="0"/>
          </a:p>
        </p:txBody>
      </p:sp>
      <p:sp>
        <p:nvSpPr>
          <p:cNvPr id="2" name="Titre 1">
            <a:extLst>
              <a:ext uri="{FF2B5EF4-FFF2-40B4-BE49-F238E27FC236}">
                <a16:creationId xmlns:a16="http://schemas.microsoft.com/office/drawing/2014/main" id="{5225BC95-9A61-42D6-889E-D19E72BED8CC}"/>
              </a:ext>
            </a:extLst>
          </p:cNvPr>
          <p:cNvSpPr>
            <a:spLocks noGrp="1"/>
          </p:cNvSpPr>
          <p:nvPr>
            <p:ph type="title"/>
          </p:nvPr>
        </p:nvSpPr>
        <p:spPr>
          <a:xfrm>
            <a:off x="432000" y="432000"/>
            <a:ext cx="10143235" cy="432000"/>
          </a:xfrm>
        </p:spPr>
        <p:txBody>
          <a:bodyPr rtlCol="0"/>
          <a:lstStyle/>
          <a:p>
            <a:pPr rtl="0"/>
            <a:r>
              <a:rPr lang="fr-FR" dirty="0"/>
              <a:t>Financement</a:t>
            </a:r>
          </a:p>
        </p:txBody>
      </p:sp>
      <p:grpSp>
        <p:nvGrpSpPr>
          <p:cNvPr id="10" name="Groupe 9" title="Catégorie de financement (groupé)">
            <a:extLst>
              <a:ext uri="{FF2B5EF4-FFF2-40B4-BE49-F238E27FC236}">
                <a16:creationId xmlns:a16="http://schemas.microsoft.com/office/drawing/2014/main" id="{78FA785D-9264-466B-AEAA-8E2A8AC23BFF}"/>
              </a:ext>
            </a:extLst>
          </p:cNvPr>
          <p:cNvGrpSpPr/>
          <p:nvPr/>
        </p:nvGrpSpPr>
        <p:grpSpPr>
          <a:xfrm>
            <a:off x="1415017" y="1158373"/>
            <a:ext cx="2630533" cy="1919914"/>
            <a:chOff x="515734" y="993330"/>
            <a:chExt cx="2630533" cy="1919914"/>
          </a:xfrm>
        </p:grpSpPr>
        <p:sp>
          <p:nvSpPr>
            <p:cNvPr id="11" name="Espace réservé du texte 80">
              <a:extLst>
                <a:ext uri="{FF2B5EF4-FFF2-40B4-BE49-F238E27FC236}">
                  <a16:creationId xmlns:a16="http://schemas.microsoft.com/office/drawing/2014/main" id="{9C4D3443-BA55-4194-A10B-882214472236}"/>
                </a:ext>
              </a:extLst>
            </p:cNvPr>
            <p:cNvSpPr txBox="1">
              <a:spLocks/>
            </p:cNvSpPr>
            <p:nvPr/>
          </p:nvSpPr>
          <p:spPr>
            <a:xfrm>
              <a:off x="635303" y="2196589"/>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fr-FR" sz="1400" dirty="0">
                  <a:solidFill>
                    <a:schemeClr val="tx1">
                      <a:lumMod val="75000"/>
                      <a:lumOff val="25000"/>
                    </a:schemeClr>
                  </a:solidFill>
                </a:rPr>
                <a:t>Lorem </a:t>
              </a:r>
              <a:r>
                <a:rPr lang="fr-FR" sz="1400" noProof="1">
                  <a:solidFill>
                    <a:schemeClr val="tx1">
                      <a:lumMod val="75000"/>
                      <a:lumOff val="25000"/>
                    </a:schemeClr>
                  </a:solidFill>
                </a:rPr>
                <a:t>ipsum dolor sit amet, consectetur adipiscing elit. </a:t>
              </a:r>
            </a:p>
          </p:txBody>
        </p:sp>
        <p:sp>
          <p:nvSpPr>
            <p:cNvPr id="12" name="Espace réservé du texte 80">
              <a:extLst>
                <a:ext uri="{FF2B5EF4-FFF2-40B4-BE49-F238E27FC236}">
                  <a16:creationId xmlns:a16="http://schemas.microsoft.com/office/drawing/2014/main" id="{4715C3E6-4EE7-4EA6-87A1-B6B0BA92431F}"/>
                </a:ext>
              </a:extLst>
            </p:cNvPr>
            <p:cNvSpPr txBox="1">
              <a:spLocks/>
            </p:cNvSpPr>
            <p:nvPr/>
          </p:nvSpPr>
          <p:spPr>
            <a:xfrm>
              <a:off x="515734" y="1789860"/>
              <a:ext cx="2630533"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fr-FR" dirty="0">
                  <a:solidFill>
                    <a:schemeClr val="tx1">
                      <a:lumMod val="75000"/>
                      <a:lumOff val="25000"/>
                    </a:schemeClr>
                  </a:solidFill>
                </a:rPr>
                <a:t>Catégorie de financement</a:t>
              </a:r>
            </a:p>
          </p:txBody>
        </p:sp>
        <p:pic>
          <p:nvPicPr>
            <p:cNvPr id="13" name="Graphisme 12" descr="Réseau" title="Icône d’espace réservé">
              <a:extLst>
                <a:ext uri="{FF2B5EF4-FFF2-40B4-BE49-F238E27FC236}">
                  <a16:creationId xmlns:a16="http://schemas.microsoft.com/office/drawing/2014/main" id="{118AC668-E5B7-477C-BBB6-9FB87CCCBA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5854" y="993330"/>
              <a:ext cx="516155" cy="516155"/>
            </a:xfrm>
            <a:prstGeom prst="rect">
              <a:avLst/>
            </a:prstGeom>
          </p:spPr>
        </p:pic>
      </p:grpSp>
      <p:grpSp>
        <p:nvGrpSpPr>
          <p:cNvPr id="28" name="Groupe 27" descr="Flèches de légende&#10;">
            <a:extLst>
              <a:ext uri="{FF2B5EF4-FFF2-40B4-BE49-F238E27FC236}">
                <a16:creationId xmlns:a16="http://schemas.microsoft.com/office/drawing/2014/main" id="{298EBE49-96A3-40F1-8428-4AF4B4291BA0}"/>
              </a:ext>
            </a:extLst>
          </p:cNvPr>
          <p:cNvGrpSpPr/>
          <p:nvPr/>
        </p:nvGrpSpPr>
        <p:grpSpPr>
          <a:xfrm flipH="1">
            <a:off x="4132959" y="1805534"/>
            <a:ext cx="779076" cy="340983"/>
            <a:chOff x="10085433" y="2368574"/>
            <a:chExt cx="1482680" cy="648934"/>
          </a:xfrm>
        </p:grpSpPr>
        <p:cxnSp>
          <p:nvCxnSpPr>
            <p:cNvPr id="29" name="Connecteur droit 28">
              <a:extLst>
                <a:ext uri="{FF2B5EF4-FFF2-40B4-BE49-F238E27FC236}">
                  <a16:creationId xmlns:a16="http://schemas.microsoft.com/office/drawing/2014/main" id="{1577C73D-7D23-4086-9E31-36EA480B9F0C}"/>
                </a:ext>
              </a:extLst>
            </p:cNvPr>
            <p:cNvCxnSpPr>
              <a:cxnSpLocks/>
            </p:cNvCxnSpPr>
            <p:nvPr/>
          </p:nvCxnSpPr>
          <p:spPr>
            <a:xfrm flipH="1">
              <a:off x="10247666" y="2412045"/>
              <a:ext cx="132044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3B03A896-E835-4718-8E6D-B9D314B625A6}"/>
                </a:ext>
              </a:extLst>
            </p:cNvPr>
            <p:cNvCxnSpPr>
              <a:cxnSpLocks/>
            </p:cNvCxnSpPr>
            <p:nvPr/>
          </p:nvCxnSpPr>
          <p:spPr>
            <a:xfrm rot="18000000" flipH="1">
              <a:off x="9760966" y="2693041"/>
              <a:ext cx="64893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e 17" title="Catégorie de financement (groupé)">
            <a:extLst>
              <a:ext uri="{FF2B5EF4-FFF2-40B4-BE49-F238E27FC236}">
                <a16:creationId xmlns:a16="http://schemas.microsoft.com/office/drawing/2014/main" id="{990D619C-FBD3-434E-BFD3-36EFCE176C70}"/>
              </a:ext>
            </a:extLst>
          </p:cNvPr>
          <p:cNvGrpSpPr/>
          <p:nvPr/>
        </p:nvGrpSpPr>
        <p:grpSpPr>
          <a:xfrm>
            <a:off x="1345045" y="4610045"/>
            <a:ext cx="2717899" cy="1841390"/>
            <a:chOff x="428369" y="2759296"/>
            <a:chExt cx="2717899" cy="1841390"/>
          </a:xfrm>
        </p:grpSpPr>
        <p:sp>
          <p:nvSpPr>
            <p:cNvPr id="19" name="Espace réservé du texte 80">
              <a:extLst>
                <a:ext uri="{FF2B5EF4-FFF2-40B4-BE49-F238E27FC236}">
                  <a16:creationId xmlns:a16="http://schemas.microsoft.com/office/drawing/2014/main" id="{A6878129-A39E-41EB-9E23-2A32984D7CAC}"/>
                </a:ext>
              </a:extLst>
            </p:cNvPr>
            <p:cNvSpPr txBox="1">
              <a:spLocks/>
            </p:cNvSpPr>
            <p:nvPr/>
          </p:nvSpPr>
          <p:spPr>
            <a:xfrm>
              <a:off x="428369" y="3884031"/>
              <a:ext cx="2598328"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fr-FR" sz="1400" dirty="0">
                  <a:solidFill>
                    <a:schemeClr val="tx1">
                      <a:lumMod val="75000"/>
                      <a:lumOff val="25000"/>
                    </a:schemeClr>
                  </a:solidFill>
                </a:rPr>
                <a:t>Lorem </a:t>
              </a:r>
              <a:r>
                <a:rPr lang="fr-FR" sz="1400" noProof="1">
                  <a:solidFill>
                    <a:schemeClr val="tx1">
                      <a:lumMod val="75000"/>
                      <a:lumOff val="25000"/>
                    </a:schemeClr>
                  </a:solidFill>
                </a:rPr>
                <a:t>ipsum dolor sit amet, consectetur adipiscing elit. </a:t>
              </a:r>
            </a:p>
          </p:txBody>
        </p:sp>
        <p:sp>
          <p:nvSpPr>
            <p:cNvPr id="20" name="Espace réservé du texte 80">
              <a:extLst>
                <a:ext uri="{FF2B5EF4-FFF2-40B4-BE49-F238E27FC236}">
                  <a16:creationId xmlns:a16="http://schemas.microsoft.com/office/drawing/2014/main" id="{26769ACA-7442-4E40-A854-8DF89988D616}"/>
                </a:ext>
              </a:extLst>
            </p:cNvPr>
            <p:cNvSpPr txBox="1">
              <a:spLocks/>
            </p:cNvSpPr>
            <p:nvPr/>
          </p:nvSpPr>
          <p:spPr>
            <a:xfrm>
              <a:off x="515733" y="3477302"/>
              <a:ext cx="2630535"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0">
                <a:buNone/>
              </a:pPr>
              <a:r>
                <a:rPr lang="fr-FR" dirty="0">
                  <a:solidFill>
                    <a:schemeClr val="tx1">
                      <a:lumMod val="75000"/>
                      <a:lumOff val="25000"/>
                    </a:schemeClr>
                  </a:solidFill>
                </a:rPr>
                <a:t>Catégorie de financement</a:t>
              </a:r>
            </a:p>
          </p:txBody>
        </p:sp>
        <p:pic>
          <p:nvPicPr>
            <p:cNvPr id="21" name="Graphisme 20" descr="Journal" title="Icône d’espace réservé">
              <a:extLst>
                <a:ext uri="{FF2B5EF4-FFF2-40B4-BE49-F238E27FC236}">
                  <a16:creationId xmlns:a16="http://schemas.microsoft.com/office/drawing/2014/main" id="{08C706D0-602E-4E70-8D49-B7A3F84636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58461" y="2759296"/>
              <a:ext cx="516155" cy="516155"/>
            </a:xfrm>
            <a:prstGeom prst="rect">
              <a:avLst/>
            </a:prstGeom>
          </p:spPr>
        </p:pic>
      </p:grpSp>
      <p:grpSp>
        <p:nvGrpSpPr>
          <p:cNvPr id="31" name="Groupe 30" descr="Flèches de légende&#10;">
            <a:extLst>
              <a:ext uri="{FF2B5EF4-FFF2-40B4-BE49-F238E27FC236}">
                <a16:creationId xmlns:a16="http://schemas.microsoft.com/office/drawing/2014/main" id="{15ADA92C-D40B-46C7-9ACC-07A371CA5C24}"/>
              </a:ext>
            </a:extLst>
          </p:cNvPr>
          <p:cNvGrpSpPr/>
          <p:nvPr/>
        </p:nvGrpSpPr>
        <p:grpSpPr>
          <a:xfrm flipH="1" flipV="1">
            <a:off x="4135238" y="4986109"/>
            <a:ext cx="779076" cy="340983"/>
            <a:chOff x="10085433" y="2368574"/>
            <a:chExt cx="1482680" cy="648934"/>
          </a:xfrm>
        </p:grpSpPr>
        <p:cxnSp>
          <p:nvCxnSpPr>
            <p:cNvPr id="32" name="Connecteur droit 31">
              <a:extLst>
                <a:ext uri="{FF2B5EF4-FFF2-40B4-BE49-F238E27FC236}">
                  <a16:creationId xmlns:a16="http://schemas.microsoft.com/office/drawing/2014/main" id="{49C66FC9-08F4-4F04-A288-760424B646AB}"/>
                </a:ext>
              </a:extLst>
            </p:cNvPr>
            <p:cNvCxnSpPr>
              <a:cxnSpLocks/>
            </p:cNvCxnSpPr>
            <p:nvPr/>
          </p:nvCxnSpPr>
          <p:spPr>
            <a:xfrm flipH="1">
              <a:off x="10247666" y="2412045"/>
              <a:ext cx="132044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8496D17F-463A-4AB8-AAAE-F553E9A46C9A}"/>
                </a:ext>
              </a:extLst>
            </p:cNvPr>
            <p:cNvCxnSpPr>
              <a:cxnSpLocks/>
            </p:cNvCxnSpPr>
            <p:nvPr/>
          </p:nvCxnSpPr>
          <p:spPr>
            <a:xfrm rot="18000000" flipH="1">
              <a:off x="9760966" y="2693041"/>
              <a:ext cx="6489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Graphique 4" title="Graphique Financement">
            <a:extLst>
              <a:ext uri="{FF2B5EF4-FFF2-40B4-BE49-F238E27FC236}">
                <a16:creationId xmlns:a16="http://schemas.microsoft.com/office/drawing/2014/main" id="{6B5B5567-9EC0-4D32-9FDA-A396C361FC5A}"/>
              </a:ext>
            </a:extLst>
          </p:cNvPr>
          <p:cNvGraphicFramePr/>
          <p:nvPr>
            <p:extLst>
              <p:ext uri="{D42A27DB-BD31-4B8C-83A1-F6EECF244321}">
                <p14:modId xmlns:p14="http://schemas.microsoft.com/office/powerpoint/2010/main" val="483612295"/>
              </p:ext>
            </p:extLst>
          </p:nvPr>
        </p:nvGraphicFramePr>
        <p:xfrm>
          <a:off x="3861992" y="2192246"/>
          <a:ext cx="4468016" cy="3011384"/>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e 13" title="Catégorie de financement (groupé)">
            <a:extLst>
              <a:ext uri="{FF2B5EF4-FFF2-40B4-BE49-F238E27FC236}">
                <a16:creationId xmlns:a16="http://schemas.microsoft.com/office/drawing/2014/main" id="{B1EA58AE-DF29-4AFB-8B2D-5941C37C8B1C}"/>
              </a:ext>
            </a:extLst>
          </p:cNvPr>
          <p:cNvGrpSpPr/>
          <p:nvPr/>
        </p:nvGrpSpPr>
        <p:grpSpPr>
          <a:xfrm>
            <a:off x="8180572" y="1185681"/>
            <a:ext cx="2630533" cy="1896014"/>
            <a:chOff x="515734" y="4653927"/>
            <a:chExt cx="2630533" cy="1896014"/>
          </a:xfrm>
        </p:grpSpPr>
        <p:sp>
          <p:nvSpPr>
            <p:cNvPr id="15" name="Espace réservé du texte 80">
              <a:extLst>
                <a:ext uri="{FF2B5EF4-FFF2-40B4-BE49-F238E27FC236}">
                  <a16:creationId xmlns:a16="http://schemas.microsoft.com/office/drawing/2014/main" id="{5CC120CE-241B-46BF-81A1-D0E5864C86E8}"/>
                </a:ext>
              </a:extLst>
            </p:cNvPr>
            <p:cNvSpPr txBox="1">
              <a:spLocks/>
            </p:cNvSpPr>
            <p:nvPr/>
          </p:nvSpPr>
          <p:spPr>
            <a:xfrm>
              <a:off x="635303" y="5833286"/>
              <a:ext cx="2391394" cy="716655"/>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fr-FR" sz="1400" dirty="0">
                  <a:solidFill>
                    <a:schemeClr val="tx1">
                      <a:lumMod val="75000"/>
                      <a:lumOff val="25000"/>
                    </a:schemeClr>
                  </a:solidFill>
                </a:rPr>
                <a:t>Lorem </a:t>
              </a:r>
              <a:r>
                <a:rPr lang="fr-FR" sz="1400" noProof="1">
                  <a:solidFill>
                    <a:schemeClr val="tx1">
                      <a:lumMod val="75000"/>
                      <a:lumOff val="25000"/>
                    </a:schemeClr>
                  </a:solidFill>
                </a:rPr>
                <a:t>ipsum dolor sit amet, consectetur adipiscing elit. </a:t>
              </a:r>
            </a:p>
          </p:txBody>
        </p:sp>
        <p:sp>
          <p:nvSpPr>
            <p:cNvPr id="16" name="Espace réservé du texte 80">
              <a:extLst>
                <a:ext uri="{FF2B5EF4-FFF2-40B4-BE49-F238E27FC236}">
                  <a16:creationId xmlns:a16="http://schemas.microsoft.com/office/drawing/2014/main" id="{2967B6E6-8BEF-4CB1-8225-6569B5BC6BEC}"/>
                </a:ext>
              </a:extLst>
            </p:cNvPr>
            <p:cNvSpPr txBox="1">
              <a:spLocks/>
            </p:cNvSpPr>
            <p:nvPr/>
          </p:nvSpPr>
          <p:spPr>
            <a:xfrm>
              <a:off x="515734" y="5426557"/>
              <a:ext cx="2630533"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fr-FR" dirty="0">
                  <a:solidFill>
                    <a:schemeClr val="tx1">
                      <a:lumMod val="75000"/>
                      <a:lumOff val="25000"/>
                    </a:schemeClr>
                  </a:solidFill>
                </a:rPr>
                <a:t>Catégorie de financement</a:t>
              </a:r>
            </a:p>
          </p:txBody>
        </p:sp>
        <p:pic>
          <p:nvPicPr>
            <p:cNvPr id="17" name="Graphisme 16" descr="Satellite" title="Icône d’espace réservé">
              <a:extLst>
                <a:ext uri="{FF2B5EF4-FFF2-40B4-BE49-F238E27FC236}">
                  <a16:creationId xmlns:a16="http://schemas.microsoft.com/office/drawing/2014/main" id="{07C77A0A-D269-44E9-A32D-6A9CEC704D7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5303" y="4653927"/>
              <a:ext cx="516155" cy="516155"/>
            </a:xfrm>
            <a:prstGeom prst="rect">
              <a:avLst/>
            </a:prstGeom>
          </p:spPr>
        </p:pic>
      </p:grpSp>
      <p:grpSp>
        <p:nvGrpSpPr>
          <p:cNvPr id="22" name="Groupe 21" descr="Flèches de légende&#10;">
            <a:extLst>
              <a:ext uri="{FF2B5EF4-FFF2-40B4-BE49-F238E27FC236}">
                <a16:creationId xmlns:a16="http://schemas.microsoft.com/office/drawing/2014/main" id="{286F7A2F-659A-4006-8D19-8ED4E02D58D6}"/>
              </a:ext>
            </a:extLst>
          </p:cNvPr>
          <p:cNvGrpSpPr/>
          <p:nvPr/>
        </p:nvGrpSpPr>
        <p:grpSpPr>
          <a:xfrm>
            <a:off x="7323259" y="1827903"/>
            <a:ext cx="835213" cy="340983"/>
            <a:chOff x="10085433" y="2368574"/>
            <a:chExt cx="1470538" cy="648934"/>
          </a:xfrm>
        </p:grpSpPr>
        <p:cxnSp>
          <p:nvCxnSpPr>
            <p:cNvPr id="23" name="Connecteur droit 22">
              <a:extLst>
                <a:ext uri="{FF2B5EF4-FFF2-40B4-BE49-F238E27FC236}">
                  <a16:creationId xmlns:a16="http://schemas.microsoft.com/office/drawing/2014/main" id="{D84E44BF-58C4-4DA8-B6B1-C9E9A39EB246}"/>
                </a:ext>
              </a:extLst>
            </p:cNvPr>
            <p:cNvCxnSpPr>
              <a:cxnSpLocks/>
            </p:cNvCxnSpPr>
            <p:nvPr/>
          </p:nvCxnSpPr>
          <p:spPr>
            <a:xfrm flipH="1">
              <a:off x="10235525" y="2412045"/>
              <a:ext cx="1320446"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13AFC16D-113E-464A-BC6B-A0684D4FEE9D}"/>
                </a:ext>
              </a:extLst>
            </p:cNvPr>
            <p:cNvCxnSpPr>
              <a:cxnSpLocks/>
            </p:cNvCxnSpPr>
            <p:nvPr/>
          </p:nvCxnSpPr>
          <p:spPr>
            <a:xfrm rot="18000000" flipH="1">
              <a:off x="9760966" y="2693041"/>
              <a:ext cx="64893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6" name="Groupe 5" title="Catégorie de financement (groupé)">
            <a:extLst>
              <a:ext uri="{FF2B5EF4-FFF2-40B4-BE49-F238E27FC236}">
                <a16:creationId xmlns:a16="http://schemas.microsoft.com/office/drawing/2014/main" id="{059A3F79-6A32-438A-BEFD-DD7037DBEFCC}"/>
              </a:ext>
            </a:extLst>
          </p:cNvPr>
          <p:cNvGrpSpPr/>
          <p:nvPr/>
        </p:nvGrpSpPr>
        <p:grpSpPr>
          <a:xfrm>
            <a:off x="8267015" y="4498537"/>
            <a:ext cx="2811387" cy="2132541"/>
            <a:chOff x="8848291" y="2193156"/>
            <a:chExt cx="2811387" cy="2132541"/>
          </a:xfrm>
        </p:grpSpPr>
        <p:sp>
          <p:nvSpPr>
            <p:cNvPr id="7" name="Espace réservé du texte 80">
              <a:extLst>
                <a:ext uri="{FF2B5EF4-FFF2-40B4-BE49-F238E27FC236}">
                  <a16:creationId xmlns:a16="http://schemas.microsoft.com/office/drawing/2014/main" id="{7B15D9A6-030E-40B4-B9A4-32A3302EF94F}"/>
                </a:ext>
              </a:extLst>
            </p:cNvPr>
            <p:cNvSpPr txBox="1">
              <a:spLocks/>
            </p:cNvSpPr>
            <p:nvPr/>
          </p:nvSpPr>
          <p:spPr>
            <a:xfrm>
              <a:off x="8987805" y="3421107"/>
              <a:ext cx="2671873" cy="904590"/>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fr-FR" sz="1400" dirty="0">
                  <a:solidFill>
                    <a:schemeClr val="tx1">
                      <a:lumMod val="75000"/>
                      <a:lumOff val="25000"/>
                    </a:schemeClr>
                  </a:solidFill>
                </a:rPr>
                <a:t>Lorem </a:t>
              </a:r>
              <a:r>
                <a:rPr lang="fr-FR" sz="1400" noProof="1">
                  <a:solidFill>
                    <a:schemeClr val="tx1">
                      <a:lumMod val="75000"/>
                      <a:lumOff val="25000"/>
                    </a:schemeClr>
                  </a:solidFill>
                </a:rPr>
                <a:t>ipsum dolor sit amet, consectetur adipiscing elit. </a:t>
              </a:r>
            </a:p>
          </p:txBody>
        </p:sp>
        <p:sp>
          <p:nvSpPr>
            <p:cNvPr id="8" name="Espace réservé du texte 80">
              <a:extLst>
                <a:ext uri="{FF2B5EF4-FFF2-40B4-BE49-F238E27FC236}">
                  <a16:creationId xmlns:a16="http://schemas.microsoft.com/office/drawing/2014/main" id="{78127210-F620-4F8A-89B7-C0962F01ABC5}"/>
                </a:ext>
              </a:extLst>
            </p:cNvPr>
            <p:cNvSpPr txBox="1">
              <a:spLocks/>
            </p:cNvSpPr>
            <p:nvPr/>
          </p:nvSpPr>
          <p:spPr>
            <a:xfrm>
              <a:off x="8848291" y="3014378"/>
              <a:ext cx="2630532" cy="272762"/>
            </a:xfrm>
            <a:prstGeom prst="rect">
              <a:avLst/>
            </a:prstGeom>
          </p:spPr>
          <p:txBody>
            <a:bodyPr lIns="0" tIns="0" rIns="0" bIns="0" rtlCol="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fr-FR" dirty="0">
                  <a:solidFill>
                    <a:schemeClr val="tx1">
                      <a:lumMod val="75000"/>
                      <a:lumOff val="25000"/>
                    </a:schemeClr>
                  </a:solidFill>
                </a:rPr>
                <a:t>Catégorie de financement</a:t>
              </a:r>
            </a:p>
          </p:txBody>
        </p:sp>
        <p:pic>
          <p:nvPicPr>
            <p:cNvPr id="9" name="Graphisme 8" descr="Cible" title="Icône d’espace réservé">
              <a:extLst>
                <a:ext uri="{FF2B5EF4-FFF2-40B4-BE49-F238E27FC236}">
                  <a16:creationId xmlns:a16="http://schemas.microsoft.com/office/drawing/2014/main" id="{EB5DF1D7-3FD9-42D6-BEE4-A0BE87154BC2}"/>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81417" y="2193156"/>
              <a:ext cx="567771" cy="567771"/>
            </a:xfrm>
            <a:prstGeom prst="rect">
              <a:avLst/>
            </a:prstGeom>
          </p:spPr>
        </p:pic>
      </p:grpSp>
      <p:grpSp>
        <p:nvGrpSpPr>
          <p:cNvPr id="25" name="Groupe 24" descr="Flèches de légende&#10;">
            <a:extLst>
              <a:ext uri="{FF2B5EF4-FFF2-40B4-BE49-F238E27FC236}">
                <a16:creationId xmlns:a16="http://schemas.microsoft.com/office/drawing/2014/main" id="{E1D62F4C-F7AD-49CD-8499-3FBAD8FFF4EA}"/>
              </a:ext>
            </a:extLst>
          </p:cNvPr>
          <p:cNvGrpSpPr/>
          <p:nvPr/>
        </p:nvGrpSpPr>
        <p:grpSpPr>
          <a:xfrm flipV="1">
            <a:off x="7379398" y="4984320"/>
            <a:ext cx="779074" cy="340983"/>
            <a:chOff x="10085436" y="2368575"/>
            <a:chExt cx="1482677" cy="648934"/>
          </a:xfrm>
        </p:grpSpPr>
        <p:cxnSp>
          <p:nvCxnSpPr>
            <p:cNvPr id="26" name="Connecteur droit 25">
              <a:extLst>
                <a:ext uri="{FF2B5EF4-FFF2-40B4-BE49-F238E27FC236}">
                  <a16:creationId xmlns:a16="http://schemas.microsoft.com/office/drawing/2014/main" id="{493B22ED-AFEC-489C-B59A-F64E19A09DCC}"/>
                </a:ext>
              </a:extLst>
            </p:cNvPr>
            <p:cNvCxnSpPr>
              <a:cxnSpLocks/>
            </p:cNvCxnSpPr>
            <p:nvPr/>
          </p:nvCxnSpPr>
          <p:spPr>
            <a:xfrm flipH="1">
              <a:off x="10247666" y="2412045"/>
              <a:ext cx="13204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B0F32A56-CAD2-4FF2-8BB9-EFF8FE176A19}"/>
                </a:ext>
              </a:extLst>
            </p:cNvPr>
            <p:cNvCxnSpPr>
              <a:cxnSpLocks/>
            </p:cNvCxnSpPr>
            <p:nvPr/>
          </p:nvCxnSpPr>
          <p:spPr>
            <a:xfrm rot="18000000" flipH="1">
              <a:off x="9760969" y="2693042"/>
              <a:ext cx="64893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Espace réservé du numéro de diapositive 3">
            <a:extLst>
              <a:ext uri="{FF2B5EF4-FFF2-40B4-BE49-F238E27FC236}">
                <a16:creationId xmlns:a16="http://schemas.microsoft.com/office/drawing/2014/main" id="{A0BCC787-1A83-470D-B4AB-87F5237EA915}"/>
              </a:ext>
            </a:extLst>
          </p:cNvPr>
          <p:cNvSpPr>
            <a:spLocks noGrp="1"/>
          </p:cNvSpPr>
          <p:nvPr>
            <p:ph type="sldNum" sz="quarter" idx="11"/>
          </p:nvPr>
        </p:nvSpPr>
        <p:spPr/>
        <p:txBody>
          <a:bodyPr rtlCol="0"/>
          <a:lstStyle/>
          <a:p>
            <a:pPr algn="ctr" rtl="0"/>
            <a:fld id="{B67B645E-C5E5-4727-B977-D372A0AA71D9}" type="slidenum">
              <a:rPr lang="fr-FR" smtClean="0"/>
              <a:pPr algn="ctr" rtl="0"/>
              <a:t>30</a:t>
            </a:fld>
            <a:endParaRPr lang="fr-FR" dirty="0"/>
          </a:p>
        </p:txBody>
      </p:sp>
    </p:spTree>
    <p:extLst>
      <p:ext uri="{BB962C8B-B14F-4D97-AF65-F5344CB8AC3E}">
        <p14:creationId xmlns:p14="http://schemas.microsoft.com/office/powerpoint/2010/main" val="139377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F9513B8E-BE7A-486A-9F5A-9FEE77C9ED27}"/>
              </a:ext>
            </a:extLst>
          </p:cNvPr>
          <p:cNvSpPr>
            <a:spLocks noGrp="1"/>
          </p:cNvSpPr>
          <p:nvPr>
            <p:ph idx="13"/>
          </p:nvPr>
        </p:nvSpPr>
        <p:spPr/>
        <p:txBody>
          <a:bodyPr rtlCol="0"/>
          <a:lstStyle/>
          <a:p>
            <a:pPr rtl="0"/>
            <a:r>
              <a:rPr lang="fr-FR"/>
              <a:t>Lorem </a:t>
            </a:r>
            <a:r>
              <a:rPr lang="fr-FR" noProof="1"/>
              <a:t>ipsum dolor sit amet, consectetur adipiscing elit. Etiam aliquet eu mi quis lacinia. </a:t>
            </a:r>
          </a:p>
          <a:p>
            <a:pPr lvl="1" rtl="0"/>
            <a:r>
              <a:rPr lang="fr-FR" noProof="1"/>
              <a:t>Ut fermentum a magna ut eleifend. Integer convallis suscipit ante eu varius. Morbi a purus dolor. Suspendisse sit amet ipsum finibus justo viverra blandit. </a:t>
            </a:r>
          </a:p>
          <a:p>
            <a:pPr lvl="1" rtl="0"/>
            <a:r>
              <a:rPr lang="fr-FR" noProof="1"/>
              <a:t>Ut congue quis tortor eget sodales. Nulla a erat eget nunc hendrerit ultrices eu.</a:t>
            </a:r>
          </a:p>
        </p:txBody>
      </p:sp>
      <p:sp>
        <p:nvSpPr>
          <p:cNvPr id="2" name="Espace réservé du numéro de diapositive 1">
            <a:extLst>
              <a:ext uri="{FF2B5EF4-FFF2-40B4-BE49-F238E27FC236}">
                <a16:creationId xmlns:a16="http://schemas.microsoft.com/office/drawing/2014/main" id="{28DBCB88-247D-49E4-8FCA-2BC56F1AE0E0}"/>
              </a:ext>
            </a:extLst>
          </p:cNvPr>
          <p:cNvSpPr>
            <a:spLocks noGrp="1"/>
          </p:cNvSpPr>
          <p:nvPr>
            <p:ph type="sldNum" sz="quarter" idx="15"/>
          </p:nvPr>
        </p:nvSpPr>
        <p:spPr/>
        <p:txBody>
          <a:bodyPr rtlCol="0"/>
          <a:lstStyle/>
          <a:p>
            <a:pPr rtl="0"/>
            <a:fld id="{B67B645E-C5E5-4727-B977-D372A0AA71D9}" type="slidenum">
              <a:rPr lang="fr-FR" smtClean="0"/>
              <a:pPr rtl="0"/>
              <a:t>31</a:t>
            </a:fld>
            <a:endParaRPr lang="fr-FR" dirty="0"/>
          </a:p>
        </p:txBody>
      </p:sp>
      <p:pic>
        <p:nvPicPr>
          <p:cNvPr id="11" name="Espace réservé d’image 10" descr="Stéthoscope ">
            <a:extLst>
              <a:ext uri="{FF2B5EF4-FFF2-40B4-BE49-F238E27FC236}">
                <a16:creationId xmlns:a16="http://schemas.microsoft.com/office/drawing/2014/main" id="{70AAE794-2F38-416E-B928-BB5474A812D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itre 2">
            <a:extLst>
              <a:ext uri="{FF2B5EF4-FFF2-40B4-BE49-F238E27FC236}">
                <a16:creationId xmlns:a16="http://schemas.microsoft.com/office/drawing/2014/main" id="{DF5E3BD5-1051-4A50-9F18-DFC536C0E08E}"/>
              </a:ext>
            </a:extLst>
          </p:cNvPr>
          <p:cNvSpPr>
            <a:spLocks noGrp="1"/>
          </p:cNvSpPr>
          <p:nvPr>
            <p:ph type="ctrTitle"/>
          </p:nvPr>
        </p:nvSpPr>
        <p:spPr bwMode="gray"/>
        <p:txBody>
          <a:bodyPr rtlCol="0"/>
          <a:lstStyle/>
          <a:p>
            <a:pPr rtl="0"/>
            <a:r>
              <a:rPr lang="fr-FR"/>
              <a:t>Récapitulatif</a:t>
            </a:r>
            <a:endParaRPr lang="fr-FR" dirty="0"/>
          </a:p>
        </p:txBody>
      </p:sp>
      <p:sp>
        <p:nvSpPr>
          <p:cNvPr id="4" name="Sous-titre 3">
            <a:extLst>
              <a:ext uri="{FF2B5EF4-FFF2-40B4-BE49-F238E27FC236}">
                <a16:creationId xmlns:a16="http://schemas.microsoft.com/office/drawing/2014/main" id="{EC56582A-55F9-4B18-95E7-DD8795CF21B9}"/>
              </a:ext>
            </a:extLst>
          </p:cNvPr>
          <p:cNvSpPr>
            <a:spLocks noGrp="1"/>
          </p:cNvSpPr>
          <p:nvPr>
            <p:ph type="subTitle" idx="1"/>
          </p:nvPr>
        </p:nvSpPr>
        <p:spPr bwMode="gray">
          <a:xfrm>
            <a:off x="8778240" y="3708115"/>
            <a:ext cx="2944450" cy="1415429"/>
          </a:xfrm>
        </p:spPr>
        <p:txBody>
          <a:bodyPr rtlCol="0"/>
          <a:lstStyle/>
          <a:p>
            <a:pPr rtl="0"/>
            <a:r>
              <a:rPr lang="fr-FR"/>
              <a:t>Accroche ou sous-titre du récapitulatif</a:t>
            </a:r>
            <a:endParaRPr lang="fr-FR" dirty="0"/>
          </a:p>
        </p:txBody>
      </p:sp>
    </p:spTree>
    <p:extLst>
      <p:ext uri="{BB962C8B-B14F-4D97-AF65-F5344CB8AC3E}">
        <p14:creationId xmlns:p14="http://schemas.microsoft.com/office/powerpoint/2010/main" val="3190245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DDABB1-5E6B-4365-AD9E-DDCE7E972742}"/>
              </a:ext>
            </a:extLst>
          </p:cNvPr>
          <p:cNvSpPr>
            <a:spLocks noGrp="1"/>
          </p:cNvSpPr>
          <p:nvPr>
            <p:ph type="title"/>
          </p:nvPr>
        </p:nvSpPr>
        <p:spPr bwMode="ltGray">
          <a:xfrm>
            <a:off x="6742042" y="1641059"/>
            <a:ext cx="4793714" cy="2078699"/>
          </a:xfrm>
        </p:spPr>
        <p:txBody>
          <a:bodyPr rtlCol="0"/>
          <a:lstStyle/>
          <a:p>
            <a:pPr rtl="0"/>
            <a:r>
              <a:rPr lang="fr-FR"/>
              <a:t>Merci de votre attention</a:t>
            </a:r>
            <a:endParaRPr lang="fr-FR" dirty="0"/>
          </a:p>
        </p:txBody>
      </p:sp>
      <p:sp>
        <p:nvSpPr>
          <p:cNvPr id="4" name="Sous-titre 3">
            <a:extLst>
              <a:ext uri="{FF2B5EF4-FFF2-40B4-BE49-F238E27FC236}">
                <a16:creationId xmlns:a16="http://schemas.microsoft.com/office/drawing/2014/main" id="{37530160-A714-49C8-85A0-932553905B40}"/>
              </a:ext>
            </a:extLst>
          </p:cNvPr>
          <p:cNvSpPr>
            <a:spLocks noGrp="1"/>
          </p:cNvSpPr>
          <p:nvPr>
            <p:ph type="subTitle" idx="1"/>
          </p:nvPr>
        </p:nvSpPr>
        <p:spPr bwMode="gray">
          <a:xfrm>
            <a:off x="6742041" y="3884812"/>
            <a:ext cx="4303959" cy="271807"/>
          </a:xfrm>
        </p:spPr>
        <p:txBody>
          <a:bodyPr rtlCol="0"/>
          <a:lstStyle/>
          <a:p>
            <a:pPr rtl="0"/>
            <a:r>
              <a:rPr lang="fr-FR" noProof="1"/>
              <a:t>David Paulet</a:t>
            </a:r>
          </a:p>
        </p:txBody>
      </p:sp>
      <p:sp>
        <p:nvSpPr>
          <p:cNvPr id="6" name="Espace réservé du texte 5">
            <a:extLst>
              <a:ext uri="{FF2B5EF4-FFF2-40B4-BE49-F238E27FC236}">
                <a16:creationId xmlns:a16="http://schemas.microsoft.com/office/drawing/2014/main" id="{282CA365-4170-41B8-B4B3-7A2FA6DBD751}"/>
              </a:ext>
            </a:extLst>
          </p:cNvPr>
          <p:cNvSpPr>
            <a:spLocks noGrp="1"/>
          </p:cNvSpPr>
          <p:nvPr>
            <p:ph type="body" sz="quarter" idx="15"/>
          </p:nvPr>
        </p:nvSpPr>
        <p:spPr bwMode="gray">
          <a:xfrm>
            <a:off x="6742041" y="4290982"/>
            <a:ext cx="4303959" cy="252000"/>
          </a:xfrm>
        </p:spPr>
        <p:txBody>
          <a:bodyPr rtlCol="0"/>
          <a:lstStyle/>
          <a:p>
            <a:pPr rtl="0"/>
            <a:r>
              <a:rPr lang="fr-FR"/>
              <a:t>+33 1 23 45 67 89</a:t>
            </a:r>
            <a:endParaRPr lang="fr-FR" dirty="0"/>
          </a:p>
        </p:txBody>
      </p:sp>
      <p:sp>
        <p:nvSpPr>
          <p:cNvPr id="7" name="Espace réservé du texte 6">
            <a:extLst>
              <a:ext uri="{FF2B5EF4-FFF2-40B4-BE49-F238E27FC236}">
                <a16:creationId xmlns:a16="http://schemas.microsoft.com/office/drawing/2014/main" id="{75739431-ADAD-416E-818C-4B616D2870E5}"/>
              </a:ext>
            </a:extLst>
          </p:cNvPr>
          <p:cNvSpPr>
            <a:spLocks noGrp="1"/>
          </p:cNvSpPr>
          <p:nvPr>
            <p:ph type="body" sz="quarter" idx="16"/>
          </p:nvPr>
        </p:nvSpPr>
        <p:spPr bwMode="gray">
          <a:xfrm>
            <a:off x="6742041" y="4677345"/>
            <a:ext cx="4303959" cy="252000"/>
          </a:xfrm>
        </p:spPr>
        <p:txBody>
          <a:bodyPr rtlCol="0"/>
          <a:lstStyle/>
          <a:p>
            <a:pPr rtl="0"/>
            <a:r>
              <a:rPr lang="fr-FR"/>
              <a:t>david@contoso.com</a:t>
            </a:r>
            <a:endParaRPr lang="fr-FR" dirty="0"/>
          </a:p>
        </p:txBody>
      </p:sp>
      <p:sp>
        <p:nvSpPr>
          <p:cNvPr id="8" name="Espace réservé du texte 7">
            <a:extLst>
              <a:ext uri="{FF2B5EF4-FFF2-40B4-BE49-F238E27FC236}">
                <a16:creationId xmlns:a16="http://schemas.microsoft.com/office/drawing/2014/main" id="{2258B848-99A6-4681-9D22-50069C0BDE97}"/>
              </a:ext>
            </a:extLst>
          </p:cNvPr>
          <p:cNvSpPr>
            <a:spLocks noGrp="1"/>
          </p:cNvSpPr>
          <p:nvPr>
            <p:ph type="body" sz="quarter" idx="17"/>
          </p:nvPr>
        </p:nvSpPr>
        <p:spPr bwMode="gray">
          <a:xfrm>
            <a:off x="6742184" y="5063709"/>
            <a:ext cx="4305582" cy="252413"/>
          </a:xfrm>
        </p:spPr>
        <p:txBody>
          <a:bodyPr rtlCol="0"/>
          <a:lstStyle/>
          <a:p>
            <a:pPr rtl="0"/>
            <a:r>
              <a:rPr lang="fr-FR"/>
              <a:t>www.contoso.com</a:t>
            </a:r>
            <a:endParaRPr lang="fr-FR" dirty="0"/>
          </a:p>
        </p:txBody>
      </p:sp>
      <p:pic>
        <p:nvPicPr>
          <p:cNvPr id="12" name="Graphisme 11" descr="Utilisateur" title="Icône-Nom du présentateur">
            <a:extLst>
              <a:ext uri="{FF2B5EF4-FFF2-40B4-BE49-F238E27FC236}">
                <a16:creationId xmlns:a16="http://schemas.microsoft.com/office/drawing/2014/main" id="{3FD34FCD-807B-4BBC-8AFE-2162CCE29B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gray">
          <a:xfrm>
            <a:off x="11200797" y="3884812"/>
            <a:ext cx="218900" cy="218900"/>
          </a:xfrm>
          <a:prstGeom prst="rect">
            <a:avLst/>
          </a:prstGeom>
        </p:spPr>
      </p:pic>
      <p:pic>
        <p:nvPicPr>
          <p:cNvPr id="14" name="Graphisme 13" descr="Smartphone" title="Icône-Numéro de téléphone du présentateur">
            <a:extLst>
              <a:ext uri="{FF2B5EF4-FFF2-40B4-BE49-F238E27FC236}">
                <a16:creationId xmlns:a16="http://schemas.microsoft.com/office/drawing/2014/main" id="{E51263B5-564A-401A-810D-0896F97EF0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bwMode="gray">
          <a:xfrm>
            <a:off x="11200797" y="4293572"/>
            <a:ext cx="218900" cy="218900"/>
          </a:xfrm>
          <a:prstGeom prst="rect">
            <a:avLst/>
          </a:prstGeom>
        </p:spPr>
      </p:pic>
      <p:pic>
        <p:nvPicPr>
          <p:cNvPr id="13" name="Graphisme 12" descr="Enveloppe" title="Icône -E-mail du présentateur">
            <a:extLst>
              <a:ext uri="{FF2B5EF4-FFF2-40B4-BE49-F238E27FC236}">
                <a16:creationId xmlns:a16="http://schemas.microsoft.com/office/drawing/2014/main" id="{A24A1417-AE3F-44AE-98EB-3E6ADA1E201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bwMode="gray">
          <a:xfrm>
            <a:off x="11200797" y="4661290"/>
            <a:ext cx="218900" cy="218900"/>
          </a:xfrm>
          <a:prstGeom prst="rect">
            <a:avLst/>
          </a:prstGeom>
        </p:spPr>
      </p:pic>
      <p:pic>
        <p:nvPicPr>
          <p:cNvPr id="15" name="Graphisme 14" descr="Lien">
            <a:extLst>
              <a:ext uri="{FF2B5EF4-FFF2-40B4-BE49-F238E27FC236}">
                <a16:creationId xmlns:a16="http://schemas.microsoft.com/office/drawing/2014/main" id="{0161B5EF-405A-4DEA-8E00-0A6A7B71F7B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bwMode="gray">
          <a:xfrm>
            <a:off x="11183938" y="5029008"/>
            <a:ext cx="244786" cy="244786"/>
          </a:xfrm>
          <a:prstGeom prst="rect">
            <a:avLst/>
          </a:prstGeom>
        </p:spPr>
      </p:pic>
      <p:sp>
        <p:nvSpPr>
          <p:cNvPr id="19" name="Espace réservé du numéro de diapositive 18">
            <a:extLst>
              <a:ext uri="{FF2B5EF4-FFF2-40B4-BE49-F238E27FC236}">
                <a16:creationId xmlns:a16="http://schemas.microsoft.com/office/drawing/2014/main" id="{719DF40F-7D18-4AEB-B04C-9870555D297B}"/>
              </a:ext>
            </a:extLst>
          </p:cNvPr>
          <p:cNvSpPr>
            <a:spLocks noGrp="1"/>
          </p:cNvSpPr>
          <p:nvPr>
            <p:ph type="sldNum" sz="quarter" idx="11"/>
          </p:nvPr>
        </p:nvSpPr>
        <p:spPr/>
        <p:txBody>
          <a:bodyPr rtlCol="0"/>
          <a:lstStyle/>
          <a:p>
            <a:pPr rtl="0"/>
            <a:fld id="{B67B645E-C5E5-4727-B977-D372A0AA71D9}" type="slidenum">
              <a:rPr lang="fr-FR" smtClean="0"/>
              <a:pPr rtl="0"/>
              <a:t>32</a:t>
            </a:fld>
            <a:endParaRPr lang="fr-FR" dirty="0"/>
          </a:p>
        </p:txBody>
      </p:sp>
    </p:spTree>
    <p:extLst>
      <p:ext uri="{BB962C8B-B14F-4D97-AF65-F5344CB8AC3E}">
        <p14:creationId xmlns:p14="http://schemas.microsoft.com/office/powerpoint/2010/main" val="3113318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fr-FR"/>
              <a:t>Personnaliser</a:t>
            </a:r>
            <a:r>
              <a:rPr lang="fr-FR" i="1"/>
              <a:t> </a:t>
            </a:r>
            <a:r>
              <a:rPr lang="fr-FR"/>
              <a:t>ce modèle</a:t>
            </a:r>
          </a:p>
        </p:txBody>
      </p:sp>
      <p:sp>
        <p:nvSpPr>
          <p:cNvPr id="8" name="Zone de texte 7">
            <a:hlinkClick r:id="rId3"/>
            <a:extLst>
              <a:ext uri="{FF2B5EF4-FFF2-40B4-BE49-F238E27FC236}">
                <a16:creationId xmlns:a16="http://schemas.microsoft.com/office/drawing/2014/main" id="{5FC6C278-4035-446A-A94B-030E792FDDF5}"/>
              </a:ext>
            </a:extLst>
          </p:cNvPr>
          <p:cNvSpPr txBox="1"/>
          <p:nvPr/>
        </p:nvSpPr>
        <p:spPr>
          <a:xfrm>
            <a:off x="1547813" y="2459504"/>
            <a:ext cx="9096374" cy="2862322"/>
          </a:xfrm>
          <a:prstGeom prst="rect">
            <a:avLst/>
          </a:prstGeom>
          <a:noFill/>
        </p:spPr>
        <p:txBody>
          <a:bodyPr wrap="square" rtlCol="0">
            <a:spAutoFit/>
          </a:bodyPr>
          <a:lstStyle/>
          <a:p>
            <a:pPr algn="ctr" rtl="0"/>
            <a:r>
              <a:rPr lang="fr-FR" sz="6000" u="sng">
                <a:solidFill>
                  <a:srgbClr val="0070C0"/>
                </a:solidFill>
              </a:rPr>
              <a:t>Instructions en matière de modification du modèle et commentaires</a:t>
            </a:r>
          </a:p>
        </p:txBody>
      </p:sp>
    </p:spTree>
    <p:extLst>
      <p:ext uri="{BB962C8B-B14F-4D97-AF65-F5344CB8AC3E}">
        <p14:creationId xmlns:p14="http://schemas.microsoft.com/office/powerpoint/2010/main" val="59582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re 13">
            <a:extLst>
              <a:ext uri="{FF2B5EF4-FFF2-40B4-BE49-F238E27FC236}">
                <a16:creationId xmlns:a16="http://schemas.microsoft.com/office/drawing/2014/main" id="{EA16718B-208F-C05B-DBA1-6C2B983EA467}"/>
              </a:ext>
            </a:extLst>
          </p:cNvPr>
          <p:cNvSpPr>
            <a:spLocks noGrp="1"/>
          </p:cNvSpPr>
          <p:nvPr>
            <p:ph type="title"/>
          </p:nvPr>
        </p:nvSpPr>
        <p:spPr/>
        <p:txBody>
          <a:bodyPr/>
          <a:lstStyle/>
          <a:p>
            <a:r>
              <a:rPr lang="fr-FR" dirty="0"/>
              <a:t>But du projet du bloc 1 et comment ça s’inscrit dans les </a:t>
            </a:r>
            <a:r>
              <a:rPr lang="fr-FR" dirty="0" err="1"/>
              <a:t>exigeances</a:t>
            </a:r>
            <a:r>
              <a:rPr lang="fr-FR" dirty="0"/>
              <a:t> du bloc 1</a:t>
            </a:r>
          </a:p>
        </p:txBody>
      </p:sp>
      <p:sp>
        <p:nvSpPr>
          <p:cNvPr id="15" name="Espace réservé du numéro de diapositive 14">
            <a:extLst>
              <a:ext uri="{FF2B5EF4-FFF2-40B4-BE49-F238E27FC236}">
                <a16:creationId xmlns:a16="http://schemas.microsoft.com/office/drawing/2014/main" id="{8A4B585A-78DA-B7E8-B40C-27CA73FE701F}"/>
              </a:ext>
            </a:extLst>
          </p:cNvPr>
          <p:cNvSpPr>
            <a:spLocks noGrp="1"/>
          </p:cNvSpPr>
          <p:nvPr>
            <p:ph type="sldNum" sz="quarter" idx="43"/>
          </p:nvPr>
        </p:nvSpPr>
        <p:spPr/>
        <p:txBody>
          <a:bodyPr/>
          <a:lstStyle/>
          <a:p>
            <a:pPr rtl="0"/>
            <a:fld id="{B67B645E-C5E5-4727-B977-D372A0AA71D9}" type="slidenum">
              <a:rPr lang="fr-FR" noProof="0" smtClean="0"/>
              <a:pPr rtl="0"/>
              <a:t>4</a:t>
            </a:fld>
            <a:endParaRPr lang="fr-FR" noProof="0"/>
          </a:p>
        </p:txBody>
      </p:sp>
      <p:sp>
        <p:nvSpPr>
          <p:cNvPr id="16" name="Espace réservé du texte 15">
            <a:extLst>
              <a:ext uri="{FF2B5EF4-FFF2-40B4-BE49-F238E27FC236}">
                <a16:creationId xmlns:a16="http://schemas.microsoft.com/office/drawing/2014/main" id="{DC7D53C5-9208-B31C-8096-BE32FDA5596E}"/>
              </a:ext>
            </a:extLst>
          </p:cNvPr>
          <p:cNvSpPr>
            <a:spLocks noGrp="1"/>
          </p:cNvSpPr>
          <p:nvPr>
            <p:ph type="body" sz="quarter" idx="13"/>
          </p:nvPr>
        </p:nvSpPr>
        <p:spPr/>
        <p:txBody>
          <a:bodyPr/>
          <a:lstStyle/>
          <a:p>
            <a:endParaRPr lang="fr-FR" dirty="0"/>
          </a:p>
        </p:txBody>
      </p:sp>
      <p:sp>
        <p:nvSpPr>
          <p:cNvPr id="17" name="Espace réservé du contenu 3">
            <a:extLst>
              <a:ext uri="{FF2B5EF4-FFF2-40B4-BE49-F238E27FC236}">
                <a16:creationId xmlns:a16="http://schemas.microsoft.com/office/drawing/2014/main" id="{74033C28-4BE9-F458-DE7A-58FE8B76BBED}"/>
              </a:ext>
            </a:extLst>
          </p:cNvPr>
          <p:cNvSpPr txBox="1">
            <a:spLocks/>
          </p:cNvSpPr>
          <p:nvPr/>
        </p:nvSpPr>
        <p:spPr>
          <a:xfrm>
            <a:off x="432000" y="1518248"/>
            <a:ext cx="11329200" cy="467300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18" name="Espace réservé du contenu 1">
            <a:extLst>
              <a:ext uri="{FF2B5EF4-FFF2-40B4-BE49-F238E27FC236}">
                <a16:creationId xmlns:a16="http://schemas.microsoft.com/office/drawing/2014/main" id="{FF0B7DB0-D269-6F46-9413-BFF2C5445A3B}"/>
              </a:ext>
            </a:extLst>
          </p:cNvPr>
          <p:cNvSpPr txBox="1">
            <a:spLocks/>
          </p:cNvSpPr>
          <p:nvPr/>
        </p:nvSpPr>
        <p:spPr>
          <a:xfrm>
            <a:off x="430800" y="1682150"/>
            <a:ext cx="5150491" cy="476267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I – Contexte : site et informations à récupérer </a:t>
            </a:r>
          </a:p>
          <a:p>
            <a:endParaRPr lang="fr-FR" dirty="0"/>
          </a:p>
          <a:p>
            <a:pPr marL="0" indent="0">
              <a:buNone/>
            </a:pPr>
            <a:r>
              <a:rPr lang="fr-FR" dirty="0"/>
              <a:t>Site, observations, comment </a:t>
            </a:r>
          </a:p>
        </p:txBody>
      </p:sp>
      <p:pic>
        <p:nvPicPr>
          <p:cNvPr id="22" name="Image 21">
            <a:extLst>
              <a:ext uri="{FF2B5EF4-FFF2-40B4-BE49-F238E27FC236}">
                <a16:creationId xmlns:a16="http://schemas.microsoft.com/office/drawing/2014/main" id="{07CC589B-36D5-87EF-2823-FD3D9861922A}"/>
              </a:ext>
            </a:extLst>
          </p:cNvPr>
          <p:cNvPicPr>
            <a:picLocks noChangeAspect="1"/>
          </p:cNvPicPr>
          <p:nvPr/>
        </p:nvPicPr>
        <p:blipFill>
          <a:blip r:embed="rId2"/>
          <a:stretch>
            <a:fillRect/>
          </a:stretch>
        </p:blipFill>
        <p:spPr>
          <a:xfrm>
            <a:off x="5410691" y="864000"/>
            <a:ext cx="4913101" cy="3755990"/>
          </a:xfrm>
          <a:prstGeom prst="rect">
            <a:avLst/>
          </a:prstGeom>
        </p:spPr>
      </p:pic>
      <p:pic>
        <p:nvPicPr>
          <p:cNvPr id="24" name="Image 23">
            <a:extLst>
              <a:ext uri="{FF2B5EF4-FFF2-40B4-BE49-F238E27FC236}">
                <a16:creationId xmlns:a16="http://schemas.microsoft.com/office/drawing/2014/main" id="{987D4E61-31E3-6A6C-8C22-EE4A93429233}"/>
              </a:ext>
            </a:extLst>
          </p:cNvPr>
          <p:cNvPicPr>
            <a:picLocks noChangeAspect="1"/>
          </p:cNvPicPr>
          <p:nvPr/>
        </p:nvPicPr>
        <p:blipFill>
          <a:blip r:embed="rId3"/>
          <a:stretch>
            <a:fillRect/>
          </a:stretch>
        </p:blipFill>
        <p:spPr>
          <a:xfrm>
            <a:off x="8780118" y="3683932"/>
            <a:ext cx="3037616" cy="2604403"/>
          </a:xfrm>
          <a:prstGeom prst="rect">
            <a:avLst/>
          </a:prstGeom>
        </p:spPr>
      </p:pic>
    </p:spTree>
    <p:extLst>
      <p:ext uri="{BB962C8B-B14F-4D97-AF65-F5344CB8AC3E}">
        <p14:creationId xmlns:p14="http://schemas.microsoft.com/office/powerpoint/2010/main" val="3082106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50E8F8-CBC6-4A56-A60B-FDBF1E1F1214}"/>
              </a:ext>
            </a:extLst>
          </p:cNvPr>
          <p:cNvSpPr>
            <a:spLocks noGrp="1"/>
          </p:cNvSpPr>
          <p:nvPr>
            <p:ph type="ctrTitle"/>
          </p:nvPr>
        </p:nvSpPr>
        <p:spPr bwMode="gray">
          <a:xfrm>
            <a:off x="6426821" y="2532591"/>
            <a:ext cx="4936561" cy="2078700"/>
          </a:xfrm>
        </p:spPr>
        <p:txBody>
          <a:bodyPr rtlCol="0"/>
          <a:lstStyle/>
          <a:p>
            <a:pPr rtl="0"/>
            <a:r>
              <a:rPr lang="fr-FR" dirty="0"/>
              <a:t>Architecture proposée</a:t>
            </a:r>
          </a:p>
        </p:txBody>
      </p:sp>
      <p:sp>
        <p:nvSpPr>
          <p:cNvPr id="3" name="Sous-titre 2">
            <a:extLst>
              <a:ext uri="{FF2B5EF4-FFF2-40B4-BE49-F238E27FC236}">
                <a16:creationId xmlns:a16="http://schemas.microsoft.com/office/drawing/2014/main" id="{72258620-D380-473B-A288-E14928A16BDB}"/>
              </a:ext>
            </a:extLst>
          </p:cNvPr>
          <p:cNvSpPr>
            <a:spLocks noGrp="1"/>
          </p:cNvSpPr>
          <p:nvPr>
            <p:ph type="subTitle" idx="1"/>
          </p:nvPr>
        </p:nvSpPr>
        <p:spPr bwMode="gray"/>
        <p:txBody>
          <a:bodyPr rtlCol="0"/>
          <a:lstStyle/>
          <a:p>
            <a:pPr rtl="0"/>
            <a:r>
              <a:rPr lang="fr-FR" dirty="0"/>
              <a:t>Schéma architecture</a:t>
            </a:r>
            <a:r>
              <a:rPr lang="fr-FR" noProof="1"/>
              <a:t>.</a:t>
            </a:r>
          </a:p>
          <a:p>
            <a:pPr rtl="0"/>
            <a:endParaRPr lang="fr-FR" dirty="0"/>
          </a:p>
        </p:txBody>
      </p:sp>
    </p:spTree>
    <p:extLst>
      <p:ext uri="{BB962C8B-B14F-4D97-AF65-F5344CB8AC3E}">
        <p14:creationId xmlns:p14="http://schemas.microsoft.com/office/powerpoint/2010/main" val="306933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55E8118-A490-FA8A-3F0B-364B9E7C850D}"/>
              </a:ext>
            </a:extLst>
          </p:cNvPr>
          <p:cNvSpPr>
            <a:spLocks noGrp="1"/>
          </p:cNvSpPr>
          <p:nvPr>
            <p:ph type="body" sz="quarter" idx="13"/>
          </p:nvPr>
        </p:nvSpPr>
        <p:spPr/>
        <p:txBody>
          <a:bodyPr/>
          <a:lstStyle/>
          <a:p>
            <a:r>
              <a:rPr lang="fr-FR" dirty="0"/>
              <a:t>Les grandes étapes</a:t>
            </a:r>
          </a:p>
        </p:txBody>
      </p:sp>
      <p:sp>
        <p:nvSpPr>
          <p:cNvPr id="4" name="Espace réservé du texte 3">
            <a:extLst>
              <a:ext uri="{FF2B5EF4-FFF2-40B4-BE49-F238E27FC236}">
                <a16:creationId xmlns:a16="http://schemas.microsoft.com/office/drawing/2014/main" id="{BAFFE54F-7AAC-1265-B78D-0C2A6ECFFFD9}"/>
              </a:ext>
            </a:extLst>
          </p:cNvPr>
          <p:cNvSpPr>
            <a:spLocks noGrp="1"/>
          </p:cNvSpPr>
          <p:nvPr>
            <p:ph type="body" sz="quarter" idx="17"/>
          </p:nvPr>
        </p:nvSpPr>
        <p:spPr>
          <a:xfrm>
            <a:off x="868805" y="3748779"/>
            <a:ext cx="2314662" cy="512670"/>
          </a:xfrm>
        </p:spPr>
        <p:txBody>
          <a:bodyPr/>
          <a:lstStyle/>
          <a:p>
            <a:r>
              <a:rPr lang="fr-FR" dirty="0"/>
              <a:t>Collectes de données site iNaturalist.org</a:t>
            </a:r>
          </a:p>
        </p:txBody>
      </p:sp>
      <p:sp>
        <p:nvSpPr>
          <p:cNvPr id="5" name="Espace réservé du texte 4">
            <a:extLst>
              <a:ext uri="{FF2B5EF4-FFF2-40B4-BE49-F238E27FC236}">
                <a16:creationId xmlns:a16="http://schemas.microsoft.com/office/drawing/2014/main" id="{FA19FB39-816E-0B89-C77E-AC4E77F77C94}"/>
              </a:ext>
            </a:extLst>
          </p:cNvPr>
          <p:cNvSpPr>
            <a:spLocks noGrp="1"/>
          </p:cNvSpPr>
          <p:nvPr>
            <p:ph type="body" sz="quarter" idx="18"/>
          </p:nvPr>
        </p:nvSpPr>
        <p:spPr>
          <a:xfrm>
            <a:off x="1196590" y="4740400"/>
            <a:ext cx="1620000" cy="720000"/>
          </a:xfrm>
        </p:spPr>
        <p:txBody>
          <a:bodyPr/>
          <a:lstStyle/>
          <a:p>
            <a:r>
              <a:rPr lang="fr-FR" dirty="0" err="1"/>
              <a:t>Webscraping</a:t>
            </a:r>
            <a:r>
              <a:rPr lang="fr-FR" dirty="0"/>
              <a:t> et utilisation de l’API de </a:t>
            </a:r>
            <a:r>
              <a:rPr lang="fr-FR" dirty="0" err="1"/>
              <a:t>iNaturalist</a:t>
            </a:r>
            <a:endParaRPr lang="fr-FR" dirty="0"/>
          </a:p>
        </p:txBody>
      </p:sp>
      <p:sp>
        <p:nvSpPr>
          <p:cNvPr id="7" name="Espace réservé du texte 6">
            <a:extLst>
              <a:ext uri="{FF2B5EF4-FFF2-40B4-BE49-F238E27FC236}">
                <a16:creationId xmlns:a16="http://schemas.microsoft.com/office/drawing/2014/main" id="{135005A1-530D-432D-63EA-298BD2CA4C98}"/>
              </a:ext>
            </a:extLst>
          </p:cNvPr>
          <p:cNvSpPr>
            <a:spLocks noGrp="1"/>
          </p:cNvSpPr>
          <p:nvPr>
            <p:ph type="body" sz="quarter" idx="33"/>
          </p:nvPr>
        </p:nvSpPr>
        <p:spPr>
          <a:xfrm>
            <a:off x="3704331" y="3748778"/>
            <a:ext cx="1971596" cy="587871"/>
          </a:xfrm>
        </p:spPr>
        <p:txBody>
          <a:bodyPr/>
          <a:lstStyle/>
          <a:p>
            <a:r>
              <a:rPr lang="fr-FR" dirty="0"/>
              <a:t>Fusion des sources de données</a:t>
            </a:r>
          </a:p>
        </p:txBody>
      </p:sp>
      <p:sp>
        <p:nvSpPr>
          <p:cNvPr id="8" name="Espace réservé du texte 7">
            <a:extLst>
              <a:ext uri="{FF2B5EF4-FFF2-40B4-BE49-F238E27FC236}">
                <a16:creationId xmlns:a16="http://schemas.microsoft.com/office/drawing/2014/main" id="{5AAECB28-9DE0-DD72-539F-3AD6637056CF}"/>
              </a:ext>
            </a:extLst>
          </p:cNvPr>
          <p:cNvSpPr>
            <a:spLocks noGrp="1"/>
          </p:cNvSpPr>
          <p:nvPr>
            <p:ph type="body" sz="quarter" idx="34"/>
          </p:nvPr>
        </p:nvSpPr>
        <p:spPr>
          <a:xfrm>
            <a:off x="3772066" y="4740400"/>
            <a:ext cx="1620000" cy="720000"/>
          </a:xfrm>
        </p:spPr>
        <p:txBody>
          <a:bodyPr/>
          <a:lstStyle/>
          <a:p>
            <a:r>
              <a:rPr lang="fr-FR" dirty="0"/>
              <a:t>Sélection des données pertinentes via le logiciel KNIME</a:t>
            </a:r>
          </a:p>
        </p:txBody>
      </p:sp>
      <p:sp>
        <p:nvSpPr>
          <p:cNvPr id="10" name="Espace réservé du texte 9">
            <a:extLst>
              <a:ext uri="{FF2B5EF4-FFF2-40B4-BE49-F238E27FC236}">
                <a16:creationId xmlns:a16="http://schemas.microsoft.com/office/drawing/2014/main" id="{CE9BF77B-0D01-25C5-2B8E-5CB21C17E7BC}"/>
              </a:ext>
            </a:extLst>
          </p:cNvPr>
          <p:cNvSpPr>
            <a:spLocks noGrp="1"/>
          </p:cNvSpPr>
          <p:nvPr>
            <p:ph type="body" sz="quarter" idx="35"/>
          </p:nvPr>
        </p:nvSpPr>
        <p:spPr>
          <a:xfrm>
            <a:off x="6239933" y="3748779"/>
            <a:ext cx="2161457" cy="360000"/>
          </a:xfrm>
        </p:spPr>
        <p:txBody>
          <a:bodyPr/>
          <a:lstStyle/>
          <a:p>
            <a:r>
              <a:rPr lang="fr-FR" dirty="0"/>
              <a:t>Intégration dans DBB NOSQL MongoDB</a:t>
            </a:r>
          </a:p>
        </p:txBody>
      </p:sp>
      <p:sp>
        <p:nvSpPr>
          <p:cNvPr id="11" name="Espace réservé du texte 10">
            <a:extLst>
              <a:ext uri="{FF2B5EF4-FFF2-40B4-BE49-F238E27FC236}">
                <a16:creationId xmlns:a16="http://schemas.microsoft.com/office/drawing/2014/main" id="{1400E884-1B77-D500-583C-0BE0ABD87179}"/>
              </a:ext>
            </a:extLst>
          </p:cNvPr>
          <p:cNvSpPr>
            <a:spLocks noGrp="1"/>
          </p:cNvSpPr>
          <p:nvPr>
            <p:ph type="body" sz="quarter" idx="36"/>
          </p:nvPr>
        </p:nvSpPr>
        <p:spPr>
          <a:xfrm>
            <a:off x="6431432" y="4740400"/>
            <a:ext cx="1620000" cy="720000"/>
          </a:xfrm>
        </p:spPr>
        <p:txBody>
          <a:bodyPr/>
          <a:lstStyle/>
          <a:p>
            <a:r>
              <a:rPr lang="fr-FR" dirty="0"/>
              <a:t>Envoi des données récupérées dans cloud Atlas MongoDB</a:t>
            </a:r>
          </a:p>
        </p:txBody>
      </p:sp>
      <p:sp>
        <p:nvSpPr>
          <p:cNvPr id="13" name="Espace réservé du texte 12">
            <a:extLst>
              <a:ext uri="{FF2B5EF4-FFF2-40B4-BE49-F238E27FC236}">
                <a16:creationId xmlns:a16="http://schemas.microsoft.com/office/drawing/2014/main" id="{7D32BA45-E8D2-3C7C-8E9D-355E331609A6}"/>
              </a:ext>
            </a:extLst>
          </p:cNvPr>
          <p:cNvSpPr>
            <a:spLocks noGrp="1"/>
          </p:cNvSpPr>
          <p:nvPr>
            <p:ph type="body" sz="quarter" idx="37"/>
          </p:nvPr>
        </p:nvSpPr>
        <p:spPr/>
        <p:txBody>
          <a:bodyPr/>
          <a:lstStyle/>
          <a:p>
            <a:r>
              <a:rPr lang="fr-FR" dirty="0"/>
              <a:t>Data préparation</a:t>
            </a:r>
          </a:p>
        </p:txBody>
      </p:sp>
      <p:sp>
        <p:nvSpPr>
          <p:cNvPr id="14" name="Espace réservé du texte 13">
            <a:extLst>
              <a:ext uri="{FF2B5EF4-FFF2-40B4-BE49-F238E27FC236}">
                <a16:creationId xmlns:a16="http://schemas.microsoft.com/office/drawing/2014/main" id="{AA2B5DC1-704F-7887-ACA2-39DC170053D8}"/>
              </a:ext>
            </a:extLst>
          </p:cNvPr>
          <p:cNvSpPr>
            <a:spLocks noGrp="1"/>
          </p:cNvSpPr>
          <p:nvPr>
            <p:ph type="body" sz="quarter" idx="38"/>
          </p:nvPr>
        </p:nvSpPr>
        <p:spPr>
          <a:xfrm>
            <a:off x="9350857" y="4740400"/>
            <a:ext cx="1620000" cy="720000"/>
          </a:xfrm>
        </p:spPr>
        <p:txBody>
          <a:bodyPr/>
          <a:lstStyle/>
          <a:p>
            <a:r>
              <a:rPr lang="fr-FR" dirty="0"/>
              <a:t>Data préparation par script Python avec la bibliothèque Pandas</a:t>
            </a:r>
          </a:p>
        </p:txBody>
      </p:sp>
      <p:sp>
        <p:nvSpPr>
          <p:cNvPr id="15" name="Espace réservé du numéro de diapositive 14">
            <a:extLst>
              <a:ext uri="{FF2B5EF4-FFF2-40B4-BE49-F238E27FC236}">
                <a16:creationId xmlns:a16="http://schemas.microsoft.com/office/drawing/2014/main" id="{0F840797-E956-944F-32D0-CA062F74D2B4}"/>
              </a:ext>
            </a:extLst>
          </p:cNvPr>
          <p:cNvSpPr>
            <a:spLocks noGrp="1"/>
          </p:cNvSpPr>
          <p:nvPr>
            <p:ph type="sldNum" sz="quarter" idx="52"/>
          </p:nvPr>
        </p:nvSpPr>
        <p:spPr/>
        <p:txBody>
          <a:bodyPr/>
          <a:lstStyle/>
          <a:p>
            <a:pPr rtl="0"/>
            <a:fld id="{B67B645E-C5E5-4727-B977-D372A0AA71D9}" type="slidenum">
              <a:rPr lang="fr-FR" noProof="0" smtClean="0"/>
              <a:pPr rtl="0"/>
              <a:t>6</a:t>
            </a:fld>
            <a:endParaRPr lang="fr-FR" noProof="0"/>
          </a:p>
        </p:txBody>
      </p:sp>
      <p:sp>
        <p:nvSpPr>
          <p:cNvPr id="16" name="Titre 15">
            <a:extLst>
              <a:ext uri="{FF2B5EF4-FFF2-40B4-BE49-F238E27FC236}">
                <a16:creationId xmlns:a16="http://schemas.microsoft.com/office/drawing/2014/main" id="{6A1D7091-462A-81E2-8D3D-57DEC3083F05}"/>
              </a:ext>
            </a:extLst>
          </p:cNvPr>
          <p:cNvSpPr>
            <a:spLocks noGrp="1"/>
          </p:cNvSpPr>
          <p:nvPr>
            <p:ph type="title"/>
          </p:nvPr>
        </p:nvSpPr>
        <p:spPr/>
        <p:txBody>
          <a:bodyPr/>
          <a:lstStyle/>
          <a:p>
            <a:r>
              <a:rPr lang="fr-FR" dirty="0"/>
              <a:t>Flux de données </a:t>
            </a:r>
          </a:p>
        </p:txBody>
      </p:sp>
      <p:pic>
        <p:nvPicPr>
          <p:cNvPr id="25" name="Espace réservé pour une image  30">
            <a:extLst>
              <a:ext uri="{FF2B5EF4-FFF2-40B4-BE49-F238E27FC236}">
                <a16:creationId xmlns:a16="http://schemas.microsoft.com/office/drawing/2014/main" id="{A9D683F2-6D6C-FB5F-DAF4-4C17E1BFF961}"/>
              </a:ext>
            </a:extLst>
          </p:cNvPr>
          <p:cNvPicPr>
            <a:picLocks noChangeAspect="1"/>
          </p:cNvPicPr>
          <p:nvPr/>
        </p:nvPicPr>
        <p:blipFill>
          <a:blip r:embed="rId2"/>
          <a:srcRect/>
          <a:stretch>
            <a:fillRect/>
          </a:stretch>
        </p:blipFill>
        <p:spPr>
          <a:xfrm>
            <a:off x="6948320" y="2472287"/>
            <a:ext cx="621792" cy="621792"/>
          </a:xfrm>
          <a:prstGeom prst="rect">
            <a:avLst/>
          </a:prstGeom>
          <a:noFill/>
          <a:ln w="95250" cap="sq" cmpd="sng" algn="ctr">
            <a:noFill/>
            <a:prstDash val="solid"/>
            <a:miter lim="800000"/>
          </a:ln>
          <a:effectLst/>
        </p:spPr>
      </p:pic>
      <p:pic>
        <p:nvPicPr>
          <p:cNvPr id="26" name="Espace réservé pour une image  34">
            <a:extLst>
              <a:ext uri="{FF2B5EF4-FFF2-40B4-BE49-F238E27FC236}">
                <a16:creationId xmlns:a16="http://schemas.microsoft.com/office/drawing/2014/main" id="{10F3E8F8-A2B0-E5B3-B0ED-B62615ACA312}"/>
              </a:ext>
            </a:extLst>
          </p:cNvPr>
          <p:cNvPicPr>
            <a:picLocks noChangeAspect="1"/>
          </p:cNvPicPr>
          <p:nvPr/>
        </p:nvPicPr>
        <p:blipFill>
          <a:blip r:embed="rId3"/>
          <a:srcRect t="128" b="128"/>
          <a:stretch>
            <a:fillRect/>
          </a:stretch>
        </p:blipFill>
        <p:spPr>
          <a:xfrm>
            <a:off x="4322007" y="2487429"/>
            <a:ext cx="621792" cy="621792"/>
          </a:xfrm>
          <a:prstGeom prst="rect">
            <a:avLst/>
          </a:prstGeom>
        </p:spPr>
      </p:pic>
      <p:pic>
        <p:nvPicPr>
          <p:cNvPr id="27" name="Espace réservé pour une image  38">
            <a:extLst>
              <a:ext uri="{FF2B5EF4-FFF2-40B4-BE49-F238E27FC236}">
                <a16:creationId xmlns:a16="http://schemas.microsoft.com/office/drawing/2014/main" id="{21291CFF-7BDF-ED5A-8F43-EFBA02F7D65E}"/>
              </a:ext>
            </a:extLst>
          </p:cNvPr>
          <p:cNvPicPr>
            <a:picLocks noChangeAspect="1"/>
          </p:cNvPicPr>
          <p:nvPr/>
        </p:nvPicPr>
        <p:blipFill>
          <a:blip r:embed="rId4"/>
          <a:srcRect/>
          <a:stretch>
            <a:fillRect/>
          </a:stretch>
        </p:blipFill>
        <p:spPr>
          <a:xfrm>
            <a:off x="1695694" y="2518477"/>
            <a:ext cx="621792" cy="621792"/>
          </a:xfrm>
          <a:prstGeom prst="rect">
            <a:avLst/>
          </a:prstGeom>
          <a:noFill/>
          <a:ln w="95250" cap="sq" cmpd="sng" algn="ctr">
            <a:noFill/>
            <a:prstDash val="solid"/>
            <a:miter lim="800000"/>
          </a:ln>
          <a:effectLst/>
        </p:spPr>
      </p:pic>
      <p:pic>
        <p:nvPicPr>
          <p:cNvPr id="28" name="Espace réservé pour une image  44">
            <a:extLst>
              <a:ext uri="{FF2B5EF4-FFF2-40B4-BE49-F238E27FC236}">
                <a16:creationId xmlns:a16="http://schemas.microsoft.com/office/drawing/2014/main" id="{7E47C4E4-9885-33A7-9350-DE9B20A8D0C7}"/>
              </a:ext>
            </a:extLst>
          </p:cNvPr>
          <p:cNvPicPr>
            <a:picLocks noChangeAspect="1"/>
          </p:cNvPicPr>
          <p:nvPr/>
        </p:nvPicPr>
        <p:blipFill>
          <a:blip r:embed="rId5"/>
          <a:srcRect/>
          <a:stretch>
            <a:fillRect/>
          </a:stretch>
        </p:blipFill>
        <p:spPr>
          <a:xfrm>
            <a:off x="9874514" y="2518477"/>
            <a:ext cx="621792" cy="621792"/>
          </a:xfrm>
          <a:prstGeom prst="rect">
            <a:avLst/>
          </a:prstGeom>
          <a:noFill/>
          <a:ln w="95250" cap="sq" cmpd="sng" algn="ctr">
            <a:noFill/>
            <a:prstDash val="solid"/>
            <a:miter lim="800000"/>
          </a:ln>
          <a:effectLst/>
        </p:spPr>
      </p:pic>
    </p:spTree>
    <p:extLst>
      <p:ext uri="{BB962C8B-B14F-4D97-AF65-F5344CB8AC3E}">
        <p14:creationId xmlns:p14="http://schemas.microsoft.com/office/powerpoint/2010/main" val="2158947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2962B95-480B-2083-A8BA-6512583FF309}"/>
              </a:ext>
            </a:extLst>
          </p:cNvPr>
          <p:cNvSpPr>
            <a:spLocks noGrp="1"/>
          </p:cNvSpPr>
          <p:nvPr>
            <p:ph type="sldNum" sz="quarter" idx="11"/>
          </p:nvPr>
        </p:nvSpPr>
        <p:spPr/>
        <p:txBody>
          <a:bodyPr/>
          <a:lstStyle/>
          <a:p>
            <a:pPr algn="ctr" rtl="0"/>
            <a:fld id="{B67B645E-C5E5-4727-B977-D372A0AA71D9}" type="slidenum">
              <a:rPr lang="fr-FR" noProof="0" smtClean="0"/>
              <a:pPr algn="ctr" rtl="0"/>
              <a:t>7</a:t>
            </a:fld>
            <a:endParaRPr lang="fr-FR" noProof="0" dirty="0"/>
          </a:p>
        </p:txBody>
      </p:sp>
      <p:sp>
        <p:nvSpPr>
          <p:cNvPr id="3" name="Titre 2">
            <a:extLst>
              <a:ext uri="{FF2B5EF4-FFF2-40B4-BE49-F238E27FC236}">
                <a16:creationId xmlns:a16="http://schemas.microsoft.com/office/drawing/2014/main" id="{970D15F0-A49D-8A09-B83F-D1120D7837AA}"/>
              </a:ext>
            </a:extLst>
          </p:cNvPr>
          <p:cNvSpPr>
            <a:spLocks noGrp="1"/>
          </p:cNvSpPr>
          <p:nvPr>
            <p:ph type="title"/>
          </p:nvPr>
        </p:nvSpPr>
        <p:spPr/>
        <p:txBody>
          <a:bodyPr/>
          <a:lstStyle/>
          <a:p>
            <a:r>
              <a:rPr lang="fr-FR" dirty="0"/>
              <a:t>Schéma d’architecture</a:t>
            </a:r>
          </a:p>
        </p:txBody>
      </p:sp>
      <p:pic>
        <p:nvPicPr>
          <p:cNvPr id="9" name="Image 8">
            <a:extLst>
              <a:ext uri="{FF2B5EF4-FFF2-40B4-BE49-F238E27FC236}">
                <a16:creationId xmlns:a16="http://schemas.microsoft.com/office/drawing/2014/main" id="{8983A8BE-2AE1-1708-7B4C-C3A93EDD7659}"/>
              </a:ext>
            </a:extLst>
          </p:cNvPr>
          <p:cNvPicPr>
            <a:picLocks noChangeAspect="1"/>
          </p:cNvPicPr>
          <p:nvPr/>
        </p:nvPicPr>
        <p:blipFill>
          <a:blip r:embed="rId2"/>
          <a:stretch>
            <a:fillRect/>
          </a:stretch>
        </p:blipFill>
        <p:spPr>
          <a:xfrm>
            <a:off x="663407" y="1117394"/>
            <a:ext cx="10865186" cy="5207206"/>
          </a:xfrm>
          <a:prstGeom prst="rect">
            <a:avLst/>
          </a:prstGeom>
        </p:spPr>
      </p:pic>
    </p:spTree>
    <p:extLst>
      <p:ext uri="{BB962C8B-B14F-4D97-AF65-F5344CB8AC3E}">
        <p14:creationId xmlns:p14="http://schemas.microsoft.com/office/powerpoint/2010/main" val="311137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206829"/>
            <a:ext cx="10143235" cy="822329"/>
          </a:xfrm>
        </p:spPr>
        <p:txBody>
          <a:bodyPr rtlCol="0"/>
          <a:lstStyle/>
          <a:p>
            <a:pPr rtl="0"/>
            <a:r>
              <a:rPr lang="fr-FR" dirty="0"/>
              <a:t>Arborescence de dossiers</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8</a:t>
            </a:fld>
            <a:endParaRPr lang="fr-FR"/>
          </a:p>
        </p:txBody>
      </p:sp>
      <p:sp>
        <p:nvSpPr>
          <p:cNvPr id="3" name="Espace réservé du contenu 1">
            <a:extLst>
              <a:ext uri="{FF2B5EF4-FFF2-40B4-BE49-F238E27FC236}">
                <a16:creationId xmlns:a16="http://schemas.microsoft.com/office/drawing/2014/main" id="{32372FF1-D202-E26D-D9E8-B270EC676B1E}"/>
              </a:ext>
            </a:extLst>
          </p:cNvPr>
          <p:cNvSpPr txBox="1">
            <a:spLocks/>
          </p:cNvSpPr>
          <p:nvPr/>
        </p:nvSpPr>
        <p:spPr>
          <a:xfrm>
            <a:off x="432000" y="1152000"/>
            <a:ext cx="11329200" cy="50392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pic>
        <p:nvPicPr>
          <p:cNvPr id="7" name="Image 6">
            <a:extLst>
              <a:ext uri="{FF2B5EF4-FFF2-40B4-BE49-F238E27FC236}">
                <a16:creationId xmlns:a16="http://schemas.microsoft.com/office/drawing/2014/main" id="{027A0E70-2A0B-6382-8DB4-D6CF5F520297}"/>
              </a:ext>
            </a:extLst>
          </p:cNvPr>
          <p:cNvPicPr>
            <a:picLocks noChangeAspect="1"/>
          </p:cNvPicPr>
          <p:nvPr/>
        </p:nvPicPr>
        <p:blipFill>
          <a:blip r:embed="rId3"/>
          <a:stretch>
            <a:fillRect/>
          </a:stretch>
        </p:blipFill>
        <p:spPr>
          <a:xfrm>
            <a:off x="1261533" y="1029158"/>
            <a:ext cx="9093200" cy="5735816"/>
          </a:xfrm>
          <a:prstGeom prst="rect">
            <a:avLst/>
          </a:prstGeom>
        </p:spPr>
      </p:pic>
    </p:spTree>
    <p:extLst>
      <p:ext uri="{BB962C8B-B14F-4D97-AF65-F5344CB8AC3E}">
        <p14:creationId xmlns:p14="http://schemas.microsoft.com/office/powerpoint/2010/main" val="34213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alpha val="29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699C2-32BF-423F-9FCB-C7261C5F4388}"/>
              </a:ext>
            </a:extLst>
          </p:cNvPr>
          <p:cNvSpPr>
            <a:spLocks noGrp="1"/>
          </p:cNvSpPr>
          <p:nvPr>
            <p:ph type="title"/>
          </p:nvPr>
        </p:nvSpPr>
        <p:spPr>
          <a:xfrm>
            <a:off x="432000" y="432000"/>
            <a:ext cx="10143235" cy="432000"/>
          </a:xfrm>
        </p:spPr>
        <p:txBody>
          <a:bodyPr rtlCol="0"/>
          <a:lstStyle/>
          <a:p>
            <a:pPr rtl="0"/>
            <a:r>
              <a:rPr lang="fr-FR" dirty="0"/>
              <a:t>Articulation du lancement des différentes étapes </a:t>
            </a:r>
          </a:p>
        </p:txBody>
      </p:sp>
      <p:sp>
        <p:nvSpPr>
          <p:cNvPr id="4" name="Espace réservé du numéro de diapositive 3">
            <a:extLst>
              <a:ext uri="{FF2B5EF4-FFF2-40B4-BE49-F238E27FC236}">
                <a16:creationId xmlns:a16="http://schemas.microsoft.com/office/drawing/2014/main" id="{E54EA5D4-1E30-49DD-A58C-946933F58EFE}"/>
              </a:ext>
            </a:extLst>
          </p:cNvPr>
          <p:cNvSpPr>
            <a:spLocks noGrp="1"/>
          </p:cNvSpPr>
          <p:nvPr>
            <p:ph type="sldNum" sz="quarter" idx="11"/>
          </p:nvPr>
        </p:nvSpPr>
        <p:spPr/>
        <p:txBody>
          <a:bodyPr rtlCol="0"/>
          <a:lstStyle/>
          <a:p>
            <a:pPr algn="ctr" rtl="0"/>
            <a:fld id="{B67B645E-C5E5-4727-B977-D372A0AA71D9}" type="slidenum">
              <a:rPr lang="fr-FR" smtClean="0"/>
              <a:pPr algn="ctr" rtl="0"/>
              <a:t>9</a:t>
            </a:fld>
            <a:endParaRPr lang="fr-FR"/>
          </a:p>
        </p:txBody>
      </p:sp>
      <p:sp>
        <p:nvSpPr>
          <p:cNvPr id="3" name="Espace réservé du contenu 1">
            <a:extLst>
              <a:ext uri="{FF2B5EF4-FFF2-40B4-BE49-F238E27FC236}">
                <a16:creationId xmlns:a16="http://schemas.microsoft.com/office/drawing/2014/main" id="{32372FF1-D202-E26D-D9E8-B270EC676B1E}"/>
              </a:ext>
            </a:extLst>
          </p:cNvPr>
          <p:cNvSpPr txBox="1">
            <a:spLocks/>
          </p:cNvSpPr>
          <p:nvPr/>
        </p:nvSpPr>
        <p:spPr>
          <a:xfrm>
            <a:off x="432000" y="1152000"/>
            <a:ext cx="11329200" cy="503925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aa</a:t>
            </a:r>
            <a:endParaRPr lang="fr-FR" dirty="0"/>
          </a:p>
        </p:txBody>
      </p:sp>
      <p:pic>
        <p:nvPicPr>
          <p:cNvPr id="6" name="Image 5">
            <a:extLst>
              <a:ext uri="{FF2B5EF4-FFF2-40B4-BE49-F238E27FC236}">
                <a16:creationId xmlns:a16="http://schemas.microsoft.com/office/drawing/2014/main" id="{F42ECBDF-D69A-2F6C-9C84-1A7E5294D59D}"/>
              </a:ext>
            </a:extLst>
          </p:cNvPr>
          <p:cNvPicPr>
            <a:picLocks noChangeAspect="1"/>
          </p:cNvPicPr>
          <p:nvPr/>
        </p:nvPicPr>
        <p:blipFill>
          <a:blip r:embed="rId3"/>
          <a:stretch>
            <a:fillRect/>
          </a:stretch>
        </p:blipFill>
        <p:spPr>
          <a:xfrm>
            <a:off x="430800" y="1041933"/>
            <a:ext cx="4454467" cy="2731319"/>
          </a:xfrm>
          <a:prstGeom prst="rect">
            <a:avLst/>
          </a:prstGeom>
        </p:spPr>
      </p:pic>
      <p:pic>
        <p:nvPicPr>
          <p:cNvPr id="8" name="Image 7">
            <a:extLst>
              <a:ext uri="{FF2B5EF4-FFF2-40B4-BE49-F238E27FC236}">
                <a16:creationId xmlns:a16="http://schemas.microsoft.com/office/drawing/2014/main" id="{1CBA2B9E-1594-A7AC-F9BE-648B54428B3A}"/>
              </a:ext>
            </a:extLst>
          </p:cNvPr>
          <p:cNvPicPr>
            <a:picLocks noChangeAspect="1"/>
          </p:cNvPicPr>
          <p:nvPr/>
        </p:nvPicPr>
        <p:blipFill>
          <a:blip r:embed="rId4"/>
          <a:stretch>
            <a:fillRect/>
          </a:stretch>
        </p:blipFill>
        <p:spPr>
          <a:xfrm>
            <a:off x="3527883" y="3883319"/>
            <a:ext cx="8136466" cy="2848887"/>
          </a:xfrm>
          <a:prstGeom prst="rect">
            <a:avLst/>
          </a:prstGeom>
        </p:spPr>
      </p:pic>
      <p:sp>
        <p:nvSpPr>
          <p:cNvPr id="7" name="ZoneTexte 6">
            <a:extLst>
              <a:ext uri="{FF2B5EF4-FFF2-40B4-BE49-F238E27FC236}">
                <a16:creationId xmlns:a16="http://schemas.microsoft.com/office/drawing/2014/main" id="{46ACEC7E-BB4D-13B2-0429-A915E79ED17C}"/>
              </a:ext>
            </a:extLst>
          </p:cNvPr>
          <p:cNvSpPr txBox="1"/>
          <p:nvPr/>
        </p:nvSpPr>
        <p:spPr>
          <a:xfrm>
            <a:off x="5579817" y="2005603"/>
            <a:ext cx="5071618" cy="646331"/>
          </a:xfrm>
          <a:prstGeom prst="rect">
            <a:avLst/>
          </a:prstGeom>
          <a:noFill/>
        </p:spPr>
        <p:txBody>
          <a:bodyPr wrap="square">
            <a:spAutoFit/>
          </a:bodyPr>
          <a:lstStyle/>
          <a:p>
            <a:r>
              <a:rPr lang="fr-FR" dirty="0"/>
              <a:t>Script de lancement CMD_ETL_iNaturalist.CMD – différentes parties</a:t>
            </a:r>
          </a:p>
        </p:txBody>
      </p:sp>
    </p:spTree>
    <p:extLst>
      <p:ext uri="{BB962C8B-B14F-4D97-AF65-F5344CB8AC3E}">
        <p14:creationId xmlns:p14="http://schemas.microsoft.com/office/powerpoint/2010/main" val="837631285"/>
      </p:ext>
    </p:extLst>
  </p:cSld>
  <p:clrMapOvr>
    <a:masterClrMapping/>
  </p:clrMapOvr>
</p:sld>
</file>

<file path=ppt/theme/theme1.xml><?xml version="1.0" encoding="utf-8"?>
<a:theme xmlns:a="http://schemas.openxmlformats.org/drawingml/2006/main" name="Thème Offic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_rond_bleu2.potx" id="{B5F7E059-A358-4176-BA17-818325C1BD3D}" vid="{4BE6A25C-A2AF-4C1B-B8C6-1F49E42A2EF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0" ma:contentTypeDescription="Create a new document." ma:contentTypeScope="" ma:versionID="e39e7e9e36de66d473ce04bb4ab2dbb8">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dc5994665da46609c24125788630d8"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B97A58-017B-407D-9B26-277921821FEF}">
  <ds:schemaRefs>
    <ds:schemaRef ds:uri="http://schemas.microsoft.com/sharepoint/v3/contenttype/forms"/>
  </ds:schemaRefs>
</ds:datastoreItem>
</file>

<file path=customXml/itemProps2.xml><?xml version="1.0" encoding="utf-8"?>
<ds:datastoreItem xmlns:ds="http://schemas.openxmlformats.org/officeDocument/2006/customXml" ds:itemID="{ACFCFEE3-59F5-490C-AC74-047FF9F6A8F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F6F9DDD-282A-43E9-BFE4-D33DFFFD0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Présentation_bloc_1</Template>
  <TotalTime>3911</TotalTime>
  <Words>1684</Words>
  <Application>Microsoft Office PowerPoint</Application>
  <PresentationFormat>Grand écran</PresentationFormat>
  <Paragraphs>327</Paragraphs>
  <Slides>33</Slides>
  <Notes>26</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33</vt:i4>
      </vt:variant>
    </vt:vector>
  </HeadingPairs>
  <TitlesOfParts>
    <vt:vector size="37" baseType="lpstr">
      <vt:lpstr>Arial</vt:lpstr>
      <vt:lpstr>Calibri</vt:lpstr>
      <vt:lpstr>Corbel</vt:lpstr>
      <vt:lpstr>Thème Office</vt:lpstr>
      <vt:lpstr>RNCP : bloc 1</vt:lpstr>
      <vt:lpstr>Sommaire / objectifs du bloc 1 – Construction et alimentation d’une infrastructure de gestion de données</vt:lpstr>
      <vt:lpstr>Contexte</vt:lpstr>
      <vt:lpstr>But du projet du bloc 1 et comment ça s’inscrit dans les exigeances du bloc 1</vt:lpstr>
      <vt:lpstr>Architecture proposée</vt:lpstr>
      <vt:lpstr>Flux de données </vt:lpstr>
      <vt:lpstr>Schéma d’architecture</vt:lpstr>
      <vt:lpstr>Arborescence de dossiers</vt:lpstr>
      <vt:lpstr>Articulation du lancement des différentes étapes </vt:lpstr>
      <vt:lpstr>Script de lancement </vt:lpstr>
      <vt:lpstr>1ère étape : Webscrapping</vt:lpstr>
      <vt:lpstr>2ème étape : Utilisation de l’API iNaturalist</vt:lpstr>
      <vt:lpstr>KNIME</vt:lpstr>
      <vt:lpstr>Mettez l’accent sur votre  avantage principal</vt:lpstr>
      <vt:lpstr>À propos de nous</vt:lpstr>
      <vt:lpstr>Solution</vt:lpstr>
      <vt:lpstr>Produit</vt:lpstr>
      <vt:lpstr>Séparateur de section</vt:lpstr>
      <vt:lpstr>Séparateur de section</vt:lpstr>
      <vt:lpstr>Modèle d’entreprise</vt:lpstr>
      <vt:lpstr>Opportunité de marché-Option 1</vt:lpstr>
      <vt:lpstr>Opportunité de marché-Option 2</vt:lpstr>
      <vt:lpstr>Concurrence-Option 1</vt:lpstr>
      <vt:lpstr>Concurrence-Option 2</vt:lpstr>
      <vt:lpstr>Stratégie de croissance</vt:lpstr>
      <vt:lpstr>Évolution</vt:lpstr>
      <vt:lpstr>Chronologie</vt:lpstr>
      <vt:lpstr>Équipe</vt:lpstr>
      <vt:lpstr>Équipe</vt:lpstr>
      <vt:lpstr>Financement</vt:lpstr>
      <vt:lpstr>Récapitulatif</vt:lpstr>
      <vt:lpstr>Merci de votre attention</vt:lpstr>
      <vt:lpstr>Personnaliser ce modèle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RNCP : bloc 1</dc:title>
  <dc:creator>Pauline Sire</dc:creator>
  <cp:lastModifiedBy>Pauline Sire</cp:lastModifiedBy>
  <cp:revision>6</cp:revision>
  <dcterms:created xsi:type="dcterms:W3CDTF">2023-06-24T13:27:18Z</dcterms:created>
  <dcterms:modified xsi:type="dcterms:W3CDTF">2023-07-01T14:38:49Z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